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0" r:id="rId4"/>
    <p:sldId id="271" r:id="rId5"/>
    <p:sldId id="263" r:id="rId6"/>
    <p:sldId id="264" r:id="rId7"/>
    <p:sldId id="265" r:id="rId8"/>
    <p:sldId id="266" r:id="rId9"/>
    <p:sldId id="267" r:id="rId10"/>
    <p:sldId id="268" r:id="rId11"/>
    <p:sldId id="269" r:id="rId12"/>
    <p:sldId id="270" r:id="rId13"/>
    <p:sldId id="272" r:id="rId14"/>
    <p:sldId id="273" r:id="rId15"/>
    <p:sldId id="274" r:id="rId16"/>
    <p:sldId id="275"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7" d="100"/>
          <a:sy n="77" d="100"/>
        </p:scale>
        <p:origin x="68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F85B4CF5-C2FB-49ED-A2FF-61277488697D}" type="datetimeFigureOut">
              <a:rPr lang="fr-FR" smtClean="0"/>
              <a:t>26/03/2021</a:t>
            </a:fld>
            <a:endParaRPr lang="fr-FR"/>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fr-FR"/>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5885B67F-DBA0-420D-BE9A-A0066A87A35B}" type="slidenum">
              <a:rPr lang="fr-FR" smtClean="0"/>
              <a:t>‹N°›</a:t>
            </a:fld>
            <a:endParaRPr lang="fr-F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598603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85B4CF5-C2FB-49ED-A2FF-61277488697D}" type="datetimeFigureOut">
              <a:rPr lang="fr-FR" smtClean="0"/>
              <a:t>26/03/2021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885B67F-DBA0-420D-BE9A-A0066A87A35B}" type="slidenum">
              <a:rPr lang="fr-FR" smtClean="0"/>
              <a:t>‹N°›</a:t>
            </a:fld>
            <a:endParaRPr lang="fr-FR"/>
          </a:p>
        </p:txBody>
      </p:sp>
    </p:spTree>
    <p:extLst>
      <p:ext uri="{BB962C8B-B14F-4D97-AF65-F5344CB8AC3E}">
        <p14:creationId xmlns:p14="http://schemas.microsoft.com/office/powerpoint/2010/main" val="4091421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85B4CF5-C2FB-49ED-A2FF-61277488697D}" type="datetimeFigureOut">
              <a:rPr lang="fr-FR" smtClean="0"/>
              <a:t>26/03/2021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885B67F-DBA0-420D-BE9A-A0066A87A35B}" type="slidenum">
              <a:rPr lang="fr-FR" smtClean="0"/>
              <a:t>‹N°›</a:t>
            </a:fld>
            <a:endParaRPr lang="fr-FR"/>
          </a:p>
        </p:txBody>
      </p:sp>
    </p:spTree>
    <p:extLst>
      <p:ext uri="{BB962C8B-B14F-4D97-AF65-F5344CB8AC3E}">
        <p14:creationId xmlns:p14="http://schemas.microsoft.com/office/powerpoint/2010/main" val="1875086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F85B4CF5-C2FB-49ED-A2FF-61277488697D}" type="datetimeFigureOut">
              <a:rPr lang="fr-FR" smtClean="0"/>
              <a:t>26/03/2021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885B67F-DBA0-420D-BE9A-A0066A87A35B}" type="slidenum">
              <a:rPr lang="fr-FR" smtClean="0"/>
              <a:t>‹N°›</a:t>
            </a:fld>
            <a:endParaRPr lang="fr-FR"/>
          </a:p>
        </p:txBody>
      </p:sp>
    </p:spTree>
    <p:extLst>
      <p:ext uri="{BB962C8B-B14F-4D97-AF65-F5344CB8AC3E}">
        <p14:creationId xmlns:p14="http://schemas.microsoft.com/office/powerpoint/2010/main" val="4237765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fr-FR" smtClean="0"/>
              <a:t>Modifiez le style du titre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85B4CF5-C2FB-49ED-A2FF-61277488697D}" type="datetimeFigureOut">
              <a:rPr lang="fr-FR" smtClean="0"/>
              <a:t>26/03/2021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885B67F-DBA0-420D-BE9A-A0066A87A35B}" type="slidenum">
              <a:rPr lang="fr-FR" smtClean="0"/>
              <a:t>‹N°›</a:t>
            </a:fld>
            <a:endParaRPr lang="fr-F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81534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F85B4CF5-C2FB-49ED-A2FF-61277488697D}" type="datetimeFigureOut">
              <a:rPr lang="fr-FR" smtClean="0"/>
              <a:t>26/03/2021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885B67F-DBA0-420D-BE9A-A0066A87A35B}" type="slidenum">
              <a:rPr lang="fr-FR" smtClean="0"/>
              <a:t>‹N°›</a:t>
            </a:fld>
            <a:endParaRPr lang="fr-FR"/>
          </a:p>
        </p:txBody>
      </p:sp>
    </p:spTree>
    <p:extLst>
      <p:ext uri="{BB962C8B-B14F-4D97-AF65-F5344CB8AC3E}">
        <p14:creationId xmlns:p14="http://schemas.microsoft.com/office/powerpoint/2010/main" val="2509653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fr-FR" smtClean="0"/>
              <a:t>Modifiez les styles du texte du masque</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F85B4CF5-C2FB-49ED-A2FF-61277488697D}" type="datetimeFigureOut">
              <a:rPr lang="fr-FR" smtClean="0"/>
              <a:t>26/03/2021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885B67F-DBA0-420D-BE9A-A0066A87A35B}" type="slidenum">
              <a:rPr lang="fr-FR" smtClean="0"/>
              <a:t>‹N°›</a:t>
            </a:fld>
            <a:endParaRPr lang="fr-FR"/>
          </a:p>
        </p:txBody>
      </p:sp>
    </p:spTree>
    <p:extLst>
      <p:ext uri="{BB962C8B-B14F-4D97-AF65-F5344CB8AC3E}">
        <p14:creationId xmlns:p14="http://schemas.microsoft.com/office/powerpoint/2010/main" val="3140896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F85B4CF5-C2FB-49ED-A2FF-61277488697D}" type="datetimeFigureOut">
              <a:rPr lang="fr-FR" smtClean="0"/>
              <a:t>26/03/2021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885B67F-DBA0-420D-BE9A-A0066A87A35B}" type="slidenum">
              <a:rPr lang="fr-FR" smtClean="0"/>
              <a:t>‹N°›</a:t>
            </a:fld>
            <a:endParaRPr lang="fr-FR"/>
          </a:p>
        </p:txBody>
      </p:sp>
    </p:spTree>
    <p:extLst>
      <p:ext uri="{BB962C8B-B14F-4D97-AF65-F5344CB8AC3E}">
        <p14:creationId xmlns:p14="http://schemas.microsoft.com/office/powerpoint/2010/main" val="3451139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5B4CF5-C2FB-49ED-A2FF-61277488697D}" type="datetimeFigureOut">
              <a:rPr lang="fr-FR" smtClean="0"/>
              <a:t>26/03/2021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5885B67F-DBA0-420D-BE9A-A0066A87A35B}" type="slidenum">
              <a:rPr lang="fr-FR" smtClean="0"/>
              <a:t>‹N°›</a:t>
            </a:fld>
            <a:endParaRPr lang="fr-FR"/>
          </a:p>
        </p:txBody>
      </p:sp>
    </p:spTree>
    <p:extLst>
      <p:ext uri="{BB962C8B-B14F-4D97-AF65-F5344CB8AC3E}">
        <p14:creationId xmlns:p14="http://schemas.microsoft.com/office/powerpoint/2010/main" val="3216843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fr-FR" smtClean="0"/>
              <a:t>Modifiez le style du titre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85B4CF5-C2FB-49ED-A2FF-61277488697D}" type="datetimeFigureOut">
              <a:rPr lang="fr-FR" smtClean="0"/>
              <a:t>26/03/2021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885B67F-DBA0-420D-BE9A-A0066A87A35B}" type="slidenum">
              <a:rPr lang="fr-FR" smtClean="0"/>
              <a:t>‹N°›</a:t>
            </a:fld>
            <a:endParaRPr lang="fr-FR"/>
          </a:p>
        </p:txBody>
      </p:sp>
    </p:spTree>
    <p:extLst>
      <p:ext uri="{BB962C8B-B14F-4D97-AF65-F5344CB8AC3E}">
        <p14:creationId xmlns:p14="http://schemas.microsoft.com/office/powerpoint/2010/main" val="1418689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0"/>
            <a:ext cx="11292840" cy="5128923"/>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F85B4CF5-C2FB-49ED-A2FF-61277488697D}" type="datetimeFigureOut">
              <a:rPr lang="fr-FR" smtClean="0"/>
              <a:t>26/03/2021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885B67F-DBA0-420D-BE9A-A0066A87A35B}" type="slidenum">
              <a:rPr lang="fr-FR" smtClean="0"/>
              <a:t>‹N°›</a:t>
            </a:fld>
            <a:endParaRPr lang="fr-FR"/>
          </a:p>
        </p:txBody>
      </p:sp>
    </p:spTree>
    <p:extLst>
      <p:ext uri="{BB962C8B-B14F-4D97-AF65-F5344CB8AC3E}">
        <p14:creationId xmlns:p14="http://schemas.microsoft.com/office/powerpoint/2010/main" val="35878694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F85B4CF5-C2FB-49ED-A2FF-61277488697D}" type="datetimeFigureOut">
              <a:rPr lang="fr-FR" smtClean="0"/>
              <a:t>26/03/2021</a:t>
            </a:fld>
            <a:endParaRPr lang="fr-F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fr-F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5885B67F-DBA0-420D-BE9A-A0066A87A35B}" type="slidenum">
              <a:rPr lang="fr-FR" smtClean="0"/>
              <a:t>‹N°›</a:t>
            </a:fld>
            <a:endParaRPr lang="fr-FR"/>
          </a:p>
        </p:txBody>
      </p:sp>
    </p:spTree>
    <p:extLst>
      <p:ext uri="{BB962C8B-B14F-4D97-AF65-F5344CB8AC3E}">
        <p14:creationId xmlns:p14="http://schemas.microsoft.com/office/powerpoint/2010/main" val="1973839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61872" y="1112806"/>
            <a:ext cx="9418320" cy="3032185"/>
          </a:xfrm>
        </p:spPr>
        <p:txBody>
          <a:bodyPr/>
          <a:lstStyle/>
          <a:p>
            <a:r>
              <a:rPr lang="en-US" b="1" dirty="0"/>
              <a:t>« </a:t>
            </a:r>
            <a:r>
              <a:rPr lang="en-US" b="1" dirty="0" err="1"/>
              <a:t>Naši</a:t>
            </a:r>
            <a:r>
              <a:rPr lang="en-US" b="1" dirty="0"/>
              <a:t> </a:t>
            </a:r>
            <a:r>
              <a:rPr lang="en-US" b="1" dirty="0" err="1"/>
              <a:t>preci</a:t>
            </a:r>
            <a:r>
              <a:rPr lang="en-US" b="1" dirty="0"/>
              <a:t> </a:t>
            </a:r>
            <a:r>
              <a:rPr lang="en-US" b="1" dirty="0" err="1"/>
              <a:t>Gali</a:t>
            </a:r>
            <a:r>
              <a:rPr lang="en-US" b="1" dirty="0"/>
              <a:t>, </a:t>
            </a:r>
            <a:r>
              <a:rPr lang="en-US" b="1" dirty="0" err="1"/>
              <a:t>Slaveni</a:t>
            </a:r>
            <a:r>
              <a:rPr lang="en-US" b="1" dirty="0"/>
              <a:t>, </a:t>
            </a:r>
            <a:r>
              <a:rPr lang="en-US" b="1" dirty="0" err="1"/>
              <a:t>Dravidi</a:t>
            </a:r>
            <a:r>
              <a:rPr lang="en-US" b="1" dirty="0"/>
              <a:t> </a:t>
            </a:r>
            <a:r>
              <a:rPr lang="en-US" b="1" dirty="0" err="1"/>
              <a:t>i</a:t>
            </a:r>
            <a:r>
              <a:rPr lang="en-US" b="1" dirty="0"/>
              <a:t> </a:t>
            </a:r>
            <a:r>
              <a:rPr lang="en-US" b="1" dirty="0" err="1" smtClean="0"/>
              <a:t>Buruši</a:t>
            </a:r>
            <a:r>
              <a:rPr lang="en-US" b="1" dirty="0"/>
              <a:t> »</a:t>
            </a:r>
            <a:endParaRPr lang="fr-FR" dirty="0"/>
          </a:p>
        </p:txBody>
      </p:sp>
      <p:sp>
        <p:nvSpPr>
          <p:cNvPr id="3" name="Sous-titre 2"/>
          <p:cNvSpPr>
            <a:spLocks noGrp="1"/>
          </p:cNvSpPr>
          <p:nvPr>
            <p:ph type="subTitle" idx="1"/>
          </p:nvPr>
        </p:nvSpPr>
        <p:spPr>
          <a:xfrm>
            <a:off x="1261871" y="4800600"/>
            <a:ext cx="10012853" cy="996351"/>
          </a:xfrm>
        </p:spPr>
        <p:txBody>
          <a:bodyPr/>
          <a:lstStyle/>
          <a:p>
            <a:r>
              <a:rPr lang="en-GB" dirty="0" err="1"/>
              <a:t>Videokonferencija</a:t>
            </a:r>
            <a:r>
              <a:rPr lang="en-GB" dirty="0"/>
              <a:t> </a:t>
            </a:r>
            <a:r>
              <a:rPr lang="en-GB" dirty="0" err="1"/>
              <a:t>za</a:t>
            </a:r>
            <a:r>
              <a:rPr lang="en-GB" dirty="0"/>
              <a:t> </a:t>
            </a:r>
            <a:r>
              <a:rPr lang="en-GB" dirty="0" err="1"/>
              <a:t>Univerzitete</a:t>
            </a:r>
            <a:r>
              <a:rPr lang="en-GB" dirty="0"/>
              <a:t> u </a:t>
            </a:r>
            <a:r>
              <a:rPr lang="en-GB" dirty="0" err="1"/>
              <a:t>Sarajevu</a:t>
            </a:r>
            <a:r>
              <a:rPr lang="en-GB" dirty="0"/>
              <a:t> </a:t>
            </a:r>
            <a:r>
              <a:rPr lang="en-GB" dirty="0" err="1"/>
              <a:t>i</a:t>
            </a:r>
            <a:r>
              <a:rPr lang="en-GB" dirty="0"/>
              <a:t> </a:t>
            </a:r>
            <a:r>
              <a:rPr lang="en-GB" dirty="0" err="1"/>
              <a:t>Banjaluci</a:t>
            </a:r>
            <a:r>
              <a:rPr lang="en-GB" dirty="0"/>
              <a:t>, 26. mart 2021</a:t>
            </a:r>
            <a:endParaRPr lang="fr-FR" dirty="0"/>
          </a:p>
        </p:txBody>
      </p:sp>
      <p:sp>
        <p:nvSpPr>
          <p:cNvPr id="4" name="ZoneTexte 3"/>
          <p:cNvSpPr txBox="1"/>
          <p:nvPr/>
        </p:nvSpPr>
        <p:spPr>
          <a:xfrm>
            <a:off x="1261872" y="6122908"/>
            <a:ext cx="1999265" cy="369332"/>
          </a:xfrm>
          <a:prstGeom prst="rect">
            <a:avLst/>
          </a:prstGeom>
          <a:noFill/>
        </p:spPr>
        <p:txBody>
          <a:bodyPr wrap="none" rtlCol="0">
            <a:spAutoFit/>
          </a:bodyPr>
          <a:lstStyle/>
          <a:p>
            <a:r>
              <a:rPr lang="fr-FR" dirty="0" smtClean="0"/>
              <a:t>Xavier ROUARD</a:t>
            </a:r>
            <a:endParaRPr lang="fr-FR" dirty="0"/>
          </a:p>
        </p:txBody>
      </p:sp>
    </p:spTree>
    <p:extLst>
      <p:ext uri="{BB962C8B-B14F-4D97-AF65-F5344CB8AC3E}">
        <p14:creationId xmlns:p14="http://schemas.microsoft.com/office/powerpoint/2010/main" val="29619521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13963" y="1104008"/>
            <a:ext cx="9418320" cy="4442776"/>
          </a:xfrm>
        </p:spPr>
        <p:txBody>
          <a:bodyPr>
            <a:normAutofit/>
          </a:bodyPr>
          <a:lstStyle/>
          <a:p>
            <a:r>
              <a:rPr lang="en-GB" sz="4800" b="1" dirty="0" err="1"/>
              <a:t>Nazivi</a:t>
            </a:r>
            <a:r>
              <a:rPr lang="en-GB" sz="4800" b="1" dirty="0"/>
              <a:t> </a:t>
            </a:r>
            <a:r>
              <a:rPr lang="en-GB" sz="4800" b="1" dirty="0" err="1"/>
              <a:t>boja</a:t>
            </a:r>
            <a:r>
              <a:rPr lang="en-GB" sz="4800" b="1" dirty="0"/>
              <a:t> </a:t>
            </a:r>
            <a:r>
              <a:rPr lang="en-GB" sz="4800" b="1" dirty="0" smtClean="0"/>
              <a:t>:</a:t>
            </a:r>
            <a:r>
              <a:rPr lang="en-GB" sz="2000" b="1" dirty="0" smtClean="0"/>
              <a:t/>
            </a:r>
            <a:br>
              <a:rPr lang="en-GB" sz="2000" b="1" dirty="0" smtClean="0"/>
            </a:br>
            <a:r>
              <a:rPr lang="fr-FR" sz="2000" dirty="0"/>
              <a:t/>
            </a:r>
            <a:br>
              <a:rPr lang="fr-FR" sz="2000" dirty="0"/>
            </a:br>
            <a:r>
              <a:rPr lang="en-GB" sz="2000" b="1" dirty="0"/>
              <a:t>Rouge (</a:t>
            </a:r>
            <a:r>
              <a:rPr lang="en-GB" sz="2000" b="1" dirty="0" err="1"/>
              <a:t>Crvena</a:t>
            </a:r>
            <a:r>
              <a:rPr lang="en-GB" sz="2000" b="1" dirty="0"/>
              <a:t>)</a:t>
            </a:r>
            <a:r>
              <a:rPr lang="en-GB" sz="2000" dirty="0"/>
              <a:t> : </a:t>
            </a:r>
            <a:r>
              <a:rPr lang="en-GB" sz="2000" b="1" dirty="0" err="1"/>
              <a:t>rudos</a:t>
            </a:r>
            <a:r>
              <a:rPr lang="en-GB" sz="2000" dirty="0"/>
              <a:t>, </a:t>
            </a:r>
            <a:r>
              <a:rPr lang="en-GB" sz="2000" dirty="0" err="1"/>
              <a:t>vezano</a:t>
            </a:r>
            <a:r>
              <a:rPr lang="en-GB" sz="2000" dirty="0"/>
              <a:t> </a:t>
            </a:r>
            <a:r>
              <a:rPr lang="en-GB" sz="2000" dirty="0" err="1"/>
              <a:t>za</a:t>
            </a:r>
            <a:r>
              <a:rPr lang="en-GB" sz="2000" dirty="0"/>
              <a:t> </a:t>
            </a:r>
            <a:r>
              <a:rPr lang="en-GB" sz="2000" i="1" dirty="0" err="1"/>
              <a:t>rudy</a:t>
            </a:r>
            <a:r>
              <a:rPr lang="en-GB" sz="2000" dirty="0"/>
              <a:t>, </a:t>
            </a:r>
            <a:r>
              <a:rPr lang="en-GB" sz="2000" dirty="0" err="1"/>
              <a:t>crveno</a:t>
            </a:r>
            <a:r>
              <a:rPr lang="en-GB" sz="2000" dirty="0"/>
              <a:t> </a:t>
            </a:r>
            <a:r>
              <a:rPr lang="en-GB" sz="2000" dirty="0" err="1"/>
              <a:t>na</a:t>
            </a:r>
            <a:r>
              <a:rPr lang="en-GB" sz="2000" dirty="0"/>
              <a:t> </a:t>
            </a:r>
            <a:r>
              <a:rPr lang="en-GB" sz="2000" dirty="0" err="1"/>
              <a:t>češkom</a:t>
            </a:r>
            <a:r>
              <a:rPr lang="en-GB" sz="2000" dirty="0"/>
              <a:t>, </a:t>
            </a:r>
            <a:r>
              <a:rPr lang="en-GB" sz="2000" i="1" dirty="0" err="1"/>
              <a:t>rudhros</a:t>
            </a:r>
            <a:r>
              <a:rPr lang="en-GB" sz="2000" dirty="0"/>
              <a:t> </a:t>
            </a:r>
            <a:r>
              <a:rPr lang="en-GB" sz="2000" dirty="0" err="1"/>
              <a:t>na</a:t>
            </a:r>
            <a:r>
              <a:rPr lang="en-GB" sz="2000" dirty="0"/>
              <a:t> PIE, </a:t>
            </a:r>
            <a:r>
              <a:rPr lang="en-GB" sz="2000" i="1" dirty="0" err="1"/>
              <a:t>arattam</a:t>
            </a:r>
            <a:r>
              <a:rPr lang="en-GB" sz="2000" i="1" dirty="0"/>
              <a:t> </a:t>
            </a:r>
            <a:r>
              <a:rPr lang="en-GB" sz="2000" dirty="0" err="1"/>
              <a:t>na</a:t>
            </a:r>
            <a:r>
              <a:rPr lang="en-GB" sz="2000" dirty="0"/>
              <a:t> </a:t>
            </a:r>
            <a:r>
              <a:rPr lang="en-GB" sz="2000" dirty="0" err="1"/>
              <a:t>drav</a:t>
            </a:r>
            <a:r>
              <a:rPr lang="en-GB" sz="2000" dirty="0"/>
              <a:t>. </a:t>
            </a:r>
            <a:r>
              <a:rPr lang="en-GB" sz="2000" dirty="0" err="1"/>
              <a:t>i</a:t>
            </a:r>
            <a:r>
              <a:rPr lang="en-GB" sz="2000" dirty="0"/>
              <a:t> </a:t>
            </a:r>
            <a:r>
              <a:rPr lang="en-GB" sz="2000" i="1" dirty="0" err="1"/>
              <a:t>bardum</a:t>
            </a:r>
            <a:r>
              <a:rPr lang="en-GB" sz="2000" dirty="0"/>
              <a:t> </a:t>
            </a:r>
            <a:r>
              <a:rPr lang="en-GB" sz="2000" dirty="0" err="1"/>
              <a:t>na</a:t>
            </a:r>
            <a:r>
              <a:rPr lang="en-GB" sz="2000" dirty="0"/>
              <a:t> </a:t>
            </a:r>
            <a:r>
              <a:rPr lang="en-GB" sz="2000" dirty="0" err="1" smtClean="0"/>
              <a:t>burušaskom</a:t>
            </a:r>
            <a:r>
              <a:rPr lang="en-GB" sz="2000" dirty="0" smtClean="0"/>
              <a:t/>
            </a:r>
            <a:br>
              <a:rPr lang="en-GB" sz="2000" dirty="0" smtClean="0"/>
            </a:br>
            <a:r>
              <a:rPr lang="fr-FR" sz="2000" dirty="0"/>
              <a:t/>
            </a:r>
            <a:br>
              <a:rPr lang="fr-FR" sz="2000" dirty="0"/>
            </a:br>
            <a:r>
              <a:rPr lang="en-GB" sz="2000" b="1" dirty="0"/>
              <a:t>Blanc (</a:t>
            </a:r>
            <a:r>
              <a:rPr lang="en-GB" sz="2000" b="1" dirty="0" err="1"/>
              <a:t>Bijela</a:t>
            </a:r>
            <a:r>
              <a:rPr lang="en-GB" sz="2000" b="1" dirty="0"/>
              <a:t>)</a:t>
            </a:r>
            <a:r>
              <a:rPr lang="en-GB" sz="2000" dirty="0"/>
              <a:t> : </a:t>
            </a:r>
            <a:r>
              <a:rPr lang="en-GB" sz="2000" b="1" dirty="0" err="1"/>
              <a:t>balaros</a:t>
            </a:r>
            <a:r>
              <a:rPr lang="en-GB" sz="2000" dirty="0"/>
              <a:t>, </a:t>
            </a:r>
            <a:r>
              <a:rPr lang="en-GB" sz="2000" dirty="0" err="1"/>
              <a:t>vezano</a:t>
            </a:r>
            <a:r>
              <a:rPr lang="en-GB" sz="2000" dirty="0"/>
              <a:t> </a:t>
            </a:r>
            <a:r>
              <a:rPr lang="en-GB" sz="2000" dirty="0" err="1"/>
              <a:t>za</a:t>
            </a:r>
            <a:r>
              <a:rPr lang="en-GB" sz="2000" dirty="0"/>
              <a:t> </a:t>
            </a:r>
            <a:r>
              <a:rPr lang="en-GB" sz="2000" i="1" dirty="0" err="1"/>
              <a:t>belo</a:t>
            </a:r>
            <a:r>
              <a:rPr lang="en-GB" sz="2000" dirty="0"/>
              <a:t> </a:t>
            </a:r>
            <a:r>
              <a:rPr lang="en-GB" sz="2000" dirty="0" err="1"/>
              <a:t>na</a:t>
            </a:r>
            <a:r>
              <a:rPr lang="en-GB" sz="2000" dirty="0"/>
              <a:t> </a:t>
            </a:r>
            <a:r>
              <a:rPr lang="en-GB" sz="2000" dirty="0" err="1"/>
              <a:t>slavenskom</a:t>
            </a:r>
            <a:r>
              <a:rPr lang="en-GB" sz="2000" dirty="0"/>
              <a:t>, </a:t>
            </a:r>
            <a:r>
              <a:rPr lang="en-GB" sz="2000" i="1" dirty="0" err="1"/>
              <a:t>bhlaros</a:t>
            </a:r>
            <a:r>
              <a:rPr lang="en-GB" sz="2000" i="1" dirty="0"/>
              <a:t> </a:t>
            </a:r>
            <a:r>
              <a:rPr lang="en-GB" sz="2000" dirty="0" err="1"/>
              <a:t>na</a:t>
            </a:r>
            <a:r>
              <a:rPr lang="en-GB" sz="2000" dirty="0"/>
              <a:t> PIE, </a:t>
            </a:r>
            <a:r>
              <a:rPr lang="en-GB" sz="2000" i="1" dirty="0" err="1"/>
              <a:t>vel</a:t>
            </a:r>
            <a:r>
              <a:rPr lang="en-GB" sz="2000" i="1" dirty="0"/>
              <a:t>, </a:t>
            </a:r>
            <a:r>
              <a:rPr lang="en-GB" sz="2000" i="1" dirty="0" err="1"/>
              <a:t>val</a:t>
            </a:r>
            <a:r>
              <a:rPr lang="en-GB" sz="2000" dirty="0"/>
              <a:t> </a:t>
            </a:r>
            <a:r>
              <a:rPr lang="en-GB" sz="2000" dirty="0" err="1"/>
              <a:t>na</a:t>
            </a:r>
            <a:r>
              <a:rPr lang="en-GB" sz="2000" dirty="0"/>
              <a:t> </a:t>
            </a:r>
            <a:r>
              <a:rPr lang="en-GB" sz="2000" dirty="0" err="1"/>
              <a:t>dravidskom</a:t>
            </a:r>
            <a:r>
              <a:rPr lang="en-GB" sz="2000" dirty="0"/>
              <a:t>, </a:t>
            </a:r>
            <a:r>
              <a:rPr lang="en-GB" sz="2000" i="1" dirty="0"/>
              <a:t>bel, </a:t>
            </a:r>
            <a:r>
              <a:rPr lang="en-GB" sz="2000" i="1" dirty="0" err="1"/>
              <a:t>borom</a:t>
            </a:r>
            <a:r>
              <a:rPr lang="en-GB" sz="2000" dirty="0"/>
              <a:t> </a:t>
            </a:r>
            <a:r>
              <a:rPr lang="en-GB" sz="2000" dirty="0" err="1"/>
              <a:t>na</a:t>
            </a:r>
            <a:r>
              <a:rPr lang="en-GB" sz="2000" dirty="0"/>
              <a:t> </a:t>
            </a:r>
            <a:r>
              <a:rPr lang="en-GB" sz="2000" dirty="0" err="1"/>
              <a:t>burušaskom</a:t>
            </a:r>
            <a:r>
              <a:rPr lang="en-GB" sz="2000" dirty="0"/>
              <a:t>, </a:t>
            </a:r>
            <a:r>
              <a:rPr lang="en-GB" sz="2000" i="1" dirty="0"/>
              <a:t>blanc</a:t>
            </a:r>
            <a:r>
              <a:rPr lang="en-GB" sz="2000" dirty="0"/>
              <a:t> </a:t>
            </a:r>
            <a:r>
              <a:rPr lang="en-GB" sz="2000" dirty="0" err="1"/>
              <a:t>na</a:t>
            </a:r>
            <a:r>
              <a:rPr lang="en-GB" sz="2000" dirty="0"/>
              <a:t> </a:t>
            </a:r>
            <a:r>
              <a:rPr lang="en-GB" sz="2000" dirty="0" err="1" smtClean="0"/>
              <a:t>francuskom</a:t>
            </a:r>
            <a:r>
              <a:rPr lang="en-GB" sz="2000" dirty="0" smtClean="0"/>
              <a:t/>
            </a:r>
            <a:br>
              <a:rPr lang="en-GB" sz="2000" dirty="0" smtClean="0"/>
            </a:br>
            <a:r>
              <a:rPr lang="fr-FR" sz="2000" dirty="0"/>
              <a:t/>
            </a:r>
            <a:br>
              <a:rPr lang="fr-FR" sz="2000" dirty="0"/>
            </a:br>
            <a:r>
              <a:rPr lang="fr-FR" sz="2000" b="1" dirty="0"/>
              <a:t>Jaune (</a:t>
            </a:r>
            <a:r>
              <a:rPr lang="fr-FR" sz="2000" b="1" dirty="0" err="1"/>
              <a:t>Žuta</a:t>
            </a:r>
            <a:r>
              <a:rPr lang="fr-FR" sz="2000" b="1" dirty="0"/>
              <a:t>)</a:t>
            </a:r>
            <a:r>
              <a:rPr lang="fr-FR" sz="2000" dirty="0"/>
              <a:t> : </a:t>
            </a:r>
            <a:r>
              <a:rPr lang="fr-FR" sz="2000" b="1" dirty="0" err="1"/>
              <a:t>gelo</a:t>
            </a:r>
            <a:r>
              <a:rPr lang="fr-FR" sz="2000" b="1" dirty="0"/>
              <a:t>, </a:t>
            </a:r>
            <a:r>
              <a:rPr lang="fr-FR" sz="2000" b="1" dirty="0" err="1"/>
              <a:t>gilvos</a:t>
            </a:r>
            <a:r>
              <a:rPr lang="fr-FR" sz="2000" dirty="0"/>
              <a:t>, </a:t>
            </a:r>
            <a:r>
              <a:rPr lang="fr-FR" sz="2000" dirty="0" err="1"/>
              <a:t>vezano</a:t>
            </a:r>
            <a:r>
              <a:rPr lang="fr-FR" sz="2000" dirty="0"/>
              <a:t> </a:t>
            </a:r>
            <a:r>
              <a:rPr lang="fr-FR" sz="2000" dirty="0" err="1"/>
              <a:t>za</a:t>
            </a:r>
            <a:r>
              <a:rPr lang="fr-FR" sz="2000" dirty="0"/>
              <a:t> </a:t>
            </a:r>
            <a:r>
              <a:rPr lang="fr-FR" sz="2000" i="1" dirty="0" err="1"/>
              <a:t>želt</a:t>
            </a:r>
            <a:r>
              <a:rPr lang="fr-FR" sz="2000" dirty="0"/>
              <a:t> na </a:t>
            </a:r>
            <a:r>
              <a:rPr lang="fr-FR" sz="2000" dirty="0" err="1"/>
              <a:t>bugarskom</a:t>
            </a:r>
            <a:r>
              <a:rPr lang="fr-FR" sz="2000" dirty="0"/>
              <a:t>, </a:t>
            </a:r>
            <a:r>
              <a:rPr lang="fr-FR" sz="2000" i="1" dirty="0" err="1"/>
              <a:t>ghltnos</a:t>
            </a:r>
            <a:r>
              <a:rPr lang="fr-FR" sz="2000" dirty="0"/>
              <a:t> na PIE, </a:t>
            </a:r>
            <a:r>
              <a:rPr lang="fr-FR" sz="2000" i="1" dirty="0" err="1"/>
              <a:t>giltir</a:t>
            </a:r>
            <a:r>
              <a:rPr lang="fr-FR" sz="2000" i="1" dirty="0"/>
              <a:t>,</a:t>
            </a:r>
            <a:r>
              <a:rPr lang="fr-FR" sz="2000" dirty="0"/>
              <a:t> </a:t>
            </a:r>
            <a:r>
              <a:rPr lang="fr-FR" sz="2000" dirty="0" err="1"/>
              <a:t>sjajiti</a:t>
            </a:r>
            <a:r>
              <a:rPr lang="fr-FR" sz="2000" dirty="0"/>
              <a:t> na </a:t>
            </a:r>
            <a:r>
              <a:rPr lang="fr-FR" sz="2000" dirty="0" err="1" smtClean="0"/>
              <a:t>burušaskom</a:t>
            </a:r>
            <a:r>
              <a:rPr lang="fr-FR" sz="2000" dirty="0" smtClean="0"/>
              <a:t/>
            </a:r>
            <a:br>
              <a:rPr lang="fr-FR" sz="2000" dirty="0" smtClean="0"/>
            </a:br>
            <a:r>
              <a:rPr lang="fr-FR" sz="2000" dirty="0"/>
              <a:t/>
            </a:r>
            <a:br>
              <a:rPr lang="fr-FR" sz="2000" dirty="0"/>
            </a:br>
            <a:r>
              <a:rPr lang="fr-FR" sz="2000" b="1" dirty="0"/>
              <a:t>Vert (</a:t>
            </a:r>
            <a:r>
              <a:rPr lang="fr-FR" sz="2000" b="1" dirty="0" err="1"/>
              <a:t>Zelena</a:t>
            </a:r>
            <a:r>
              <a:rPr lang="fr-FR" sz="2000" b="1" dirty="0"/>
              <a:t>) : </a:t>
            </a:r>
            <a:r>
              <a:rPr lang="fr-FR" sz="2000" b="1" dirty="0" err="1"/>
              <a:t>glaston</a:t>
            </a:r>
            <a:r>
              <a:rPr lang="fr-FR" sz="2000" dirty="0"/>
              <a:t>, </a:t>
            </a:r>
            <a:r>
              <a:rPr lang="fr-FR" sz="2000" dirty="0" err="1"/>
              <a:t>vezano</a:t>
            </a:r>
            <a:r>
              <a:rPr lang="fr-FR" sz="2000" dirty="0"/>
              <a:t> </a:t>
            </a:r>
            <a:r>
              <a:rPr lang="fr-FR" sz="2000" dirty="0" err="1"/>
              <a:t>za</a:t>
            </a:r>
            <a:r>
              <a:rPr lang="fr-FR" sz="2000" dirty="0"/>
              <a:t> </a:t>
            </a:r>
            <a:r>
              <a:rPr lang="fr-FR" sz="2000" dirty="0" err="1"/>
              <a:t>zelen</a:t>
            </a:r>
            <a:r>
              <a:rPr lang="fr-FR" sz="2000" dirty="0"/>
              <a:t> na </a:t>
            </a:r>
            <a:r>
              <a:rPr lang="fr-FR" sz="2000" dirty="0" err="1"/>
              <a:t>slavenskom</a:t>
            </a:r>
            <a:r>
              <a:rPr lang="fr-FR" sz="2000" i="1" dirty="0"/>
              <a:t>, </a:t>
            </a:r>
            <a:r>
              <a:rPr lang="fr-FR" sz="2000" i="1" dirty="0" err="1"/>
              <a:t>ghlastos</a:t>
            </a:r>
            <a:r>
              <a:rPr lang="fr-FR" sz="2000" dirty="0"/>
              <a:t> na PIE, </a:t>
            </a:r>
            <a:r>
              <a:rPr lang="fr-FR" sz="2000" dirty="0" err="1"/>
              <a:t>giltir</a:t>
            </a:r>
            <a:r>
              <a:rPr lang="fr-FR" sz="2000" dirty="0"/>
              <a:t>, u </a:t>
            </a:r>
            <a:r>
              <a:rPr lang="fr-FR" sz="2000" dirty="0" err="1"/>
              <a:t>smislu</a:t>
            </a:r>
            <a:r>
              <a:rPr lang="fr-FR" sz="2000" dirty="0"/>
              <a:t> </a:t>
            </a:r>
            <a:r>
              <a:rPr lang="fr-FR" sz="2000" dirty="0" err="1"/>
              <a:t>žuto-zelena</a:t>
            </a:r>
            <a:r>
              <a:rPr lang="fr-FR" sz="2000" dirty="0"/>
              <a:t> na </a:t>
            </a:r>
            <a:r>
              <a:rPr lang="fr-FR" sz="2000" dirty="0" err="1"/>
              <a:t>burušaskom</a:t>
            </a:r>
            <a:r>
              <a:rPr lang="fr-FR" sz="2000" dirty="0"/>
              <a:t/>
            </a:r>
            <a:br>
              <a:rPr lang="fr-FR" sz="2000" dirty="0"/>
            </a:br>
            <a:endParaRPr lang="fr-FR" sz="2000" dirty="0"/>
          </a:p>
        </p:txBody>
      </p:sp>
    </p:spTree>
    <p:extLst>
      <p:ext uri="{BB962C8B-B14F-4D97-AF65-F5344CB8AC3E}">
        <p14:creationId xmlns:p14="http://schemas.microsoft.com/office/powerpoint/2010/main" val="6627727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13963" y="526038"/>
            <a:ext cx="9418320" cy="5098384"/>
          </a:xfrm>
        </p:spPr>
        <p:txBody>
          <a:bodyPr>
            <a:normAutofit/>
          </a:bodyPr>
          <a:lstStyle/>
          <a:p>
            <a:r>
              <a:rPr lang="fr-FR" sz="4800" b="1" dirty="0" err="1"/>
              <a:t>Termini</a:t>
            </a:r>
            <a:r>
              <a:rPr lang="fr-FR" sz="4800" b="1" dirty="0"/>
              <a:t> </a:t>
            </a:r>
            <a:r>
              <a:rPr lang="fr-FR" sz="4800" b="1" dirty="0" err="1"/>
              <a:t>vezani</a:t>
            </a:r>
            <a:r>
              <a:rPr lang="fr-FR" sz="4800" b="1" dirty="0"/>
              <a:t> </a:t>
            </a:r>
            <a:r>
              <a:rPr lang="fr-FR" sz="4800" b="1" dirty="0" err="1"/>
              <a:t>za</a:t>
            </a:r>
            <a:r>
              <a:rPr lang="fr-FR" sz="4800" b="1" dirty="0"/>
              <a:t> </a:t>
            </a:r>
            <a:r>
              <a:rPr lang="fr-FR" sz="4800" b="1" dirty="0" err="1"/>
              <a:t>vrijeme</a:t>
            </a:r>
            <a:r>
              <a:rPr lang="fr-FR" sz="4800" b="1" dirty="0"/>
              <a:t> </a:t>
            </a:r>
            <a:r>
              <a:rPr lang="fr-FR" sz="4800" b="1" dirty="0" smtClean="0"/>
              <a:t>:</a:t>
            </a:r>
            <a:br>
              <a:rPr lang="fr-FR" sz="4800" b="1" dirty="0" smtClean="0"/>
            </a:br>
            <a:r>
              <a:rPr lang="fr-FR" sz="2000" b="1" dirty="0"/>
              <a:t/>
            </a:r>
            <a:br>
              <a:rPr lang="fr-FR" sz="2000" b="1" dirty="0"/>
            </a:br>
            <a:r>
              <a:rPr lang="fr-FR" sz="2000" dirty="0"/>
              <a:t/>
            </a:r>
            <a:br>
              <a:rPr lang="fr-FR" sz="2000" dirty="0"/>
            </a:br>
            <a:r>
              <a:rPr lang="fr-FR" sz="2000" b="1" dirty="0"/>
              <a:t>Jour (Dan)</a:t>
            </a:r>
            <a:r>
              <a:rPr lang="fr-FR" sz="2000" dirty="0"/>
              <a:t> : </a:t>
            </a:r>
            <a:r>
              <a:rPr lang="fr-FR" sz="2000" b="1" dirty="0" err="1"/>
              <a:t>diio</a:t>
            </a:r>
            <a:r>
              <a:rPr lang="fr-FR" sz="2000" b="1" dirty="0"/>
              <a:t>, </a:t>
            </a:r>
            <a:r>
              <a:rPr lang="fr-FR" sz="2000" b="1" dirty="0" err="1"/>
              <a:t>din</a:t>
            </a:r>
            <a:r>
              <a:rPr lang="fr-FR" sz="2000" dirty="0"/>
              <a:t>, </a:t>
            </a:r>
            <a:r>
              <a:rPr lang="fr-FR" sz="2000" dirty="0" err="1"/>
              <a:t>vezan</a:t>
            </a:r>
            <a:r>
              <a:rPr lang="fr-FR" sz="2000" dirty="0"/>
              <a:t> </a:t>
            </a:r>
            <a:r>
              <a:rPr lang="fr-FR" sz="2000" dirty="0" err="1"/>
              <a:t>za</a:t>
            </a:r>
            <a:r>
              <a:rPr lang="fr-FR" sz="2000" dirty="0"/>
              <a:t> </a:t>
            </a:r>
            <a:r>
              <a:rPr lang="fr-FR" sz="2000" i="1" dirty="0"/>
              <a:t>den </a:t>
            </a:r>
            <a:r>
              <a:rPr lang="fr-FR" sz="2000" dirty="0"/>
              <a:t>na </a:t>
            </a:r>
            <a:r>
              <a:rPr lang="fr-FR" sz="2000" dirty="0" err="1"/>
              <a:t>slavenskom</a:t>
            </a:r>
            <a:r>
              <a:rPr lang="fr-FR" sz="2000" dirty="0"/>
              <a:t>, </a:t>
            </a:r>
            <a:r>
              <a:rPr lang="fr-FR" sz="2000" i="1" dirty="0" err="1"/>
              <a:t>dinos</a:t>
            </a:r>
            <a:r>
              <a:rPr lang="fr-FR" sz="2000" dirty="0"/>
              <a:t> na PIE, </a:t>
            </a:r>
            <a:r>
              <a:rPr lang="fr-FR" sz="2000" i="1" dirty="0" err="1"/>
              <a:t>din</a:t>
            </a:r>
            <a:r>
              <a:rPr lang="fr-FR" sz="2000" dirty="0"/>
              <a:t> na </a:t>
            </a:r>
            <a:r>
              <a:rPr lang="fr-FR" sz="2000" dirty="0" err="1"/>
              <a:t>dravidskom</a:t>
            </a:r>
            <a:r>
              <a:rPr lang="fr-FR" sz="2000" dirty="0"/>
              <a:t>, </a:t>
            </a:r>
            <a:r>
              <a:rPr lang="fr-FR" sz="2000" i="1" dirty="0"/>
              <a:t>den</a:t>
            </a:r>
            <a:r>
              <a:rPr lang="fr-FR" sz="2000" dirty="0"/>
              <a:t> na </a:t>
            </a:r>
            <a:r>
              <a:rPr lang="fr-FR" sz="2000" dirty="0" err="1" smtClean="0"/>
              <a:t>burušaskom</a:t>
            </a:r>
            <a:r>
              <a:rPr lang="fr-FR" sz="2000" dirty="0" smtClean="0"/>
              <a:t/>
            </a:r>
            <a:br>
              <a:rPr lang="fr-FR" sz="2000" dirty="0" smtClean="0"/>
            </a:br>
            <a:r>
              <a:rPr lang="fr-FR" sz="2000" dirty="0"/>
              <a:t/>
            </a:r>
            <a:br>
              <a:rPr lang="fr-FR" sz="2000" dirty="0"/>
            </a:br>
            <a:r>
              <a:rPr lang="fr-FR" sz="2000" b="1" dirty="0"/>
              <a:t>Hiver (Zima)</a:t>
            </a:r>
            <a:r>
              <a:rPr lang="fr-FR" sz="2000" dirty="0"/>
              <a:t> : </a:t>
            </a:r>
            <a:r>
              <a:rPr lang="fr-FR" sz="2000" b="1" dirty="0" err="1"/>
              <a:t>giamos</a:t>
            </a:r>
            <a:r>
              <a:rPr lang="fr-FR" sz="2000" dirty="0"/>
              <a:t>, </a:t>
            </a:r>
            <a:r>
              <a:rPr lang="fr-FR" sz="2000" dirty="0" err="1" smtClean="0"/>
              <a:t>vezan</a:t>
            </a:r>
            <a:r>
              <a:rPr lang="fr-FR" sz="2000" dirty="0" smtClean="0"/>
              <a:t> </a:t>
            </a:r>
            <a:r>
              <a:rPr lang="fr-FR" sz="2000" dirty="0" err="1" smtClean="0"/>
              <a:t>za</a:t>
            </a:r>
            <a:r>
              <a:rPr lang="fr-FR" sz="2000" dirty="0" smtClean="0"/>
              <a:t> </a:t>
            </a:r>
            <a:r>
              <a:rPr lang="fr-FR" sz="2000" i="1" dirty="0" err="1" smtClean="0"/>
              <a:t>gil</a:t>
            </a:r>
            <a:r>
              <a:rPr lang="fr-FR" sz="2000" dirty="0"/>
              <a:t>, </a:t>
            </a:r>
            <a:r>
              <a:rPr lang="fr-FR" sz="2000" dirty="0" err="1"/>
              <a:t>hladno</a:t>
            </a:r>
            <a:r>
              <a:rPr lang="fr-FR" sz="2000" dirty="0"/>
              <a:t> na </a:t>
            </a:r>
            <a:r>
              <a:rPr lang="fr-FR" sz="2000" dirty="0" err="1"/>
              <a:t>altajskom</a:t>
            </a:r>
            <a:r>
              <a:rPr lang="fr-FR" sz="2000" dirty="0"/>
              <a:t>, i </a:t>
            </a:r>
            <a:r>
              <a:rPr lang="fr-FR" sz="2000" i="1" dirty="0" err="1"/>
              <a:t>giye</a:t>
            </a:r>
            <a:r>
              <a:rPr lang="fr-FR" sz="2000" i="1" dirty="0"/>
              <a:t>,</a:t>
            </a:r>
            <a:r>
              <a:rPr lang="fr-FR" sz="2000" dirty="0"/>
              <a:t> </a:t>
            </a:r>
            <a:r>
              <a:rPr lang="fr-FR" sz="2000" dirty="0" err="1"/>
              <a:t>snijeg</a:t>
            </a:r>
            <a:r>
              <a:rPr lang="fr-FR" sz="2000" dirty="0"/>
              <a:t>, </a:t>
            </a:r>
            <a:r>
              <a:rPr lang="fr-FR" sz="2000" i="1" dirty="0" err="1"/>
              <a:t>ghamo</a:t>
            </a:r>
            <a:r>
              <a:rPr lang="fr-FR" sz="2000" dirty="0"/>
              <a:t>, </a:t>
            </a:r>
            <a:r>
              <a:rPr lang="fr-FR" sz="2000" dirty="0" err="1"/>
              <a:t>led</a:t>
            </a:r>
            <a:r>
              <a:rPr lang="fr-FR" sz="2000" dirty="0"/>
              <a:t> na </a:t>
            </a:r>
            <a:r>
              <a:rPr lang="fr-FR" sz="2000" dirty="0" err="1" smtClean="0"/>
              <a:t>burušaskom</a:t>
            </a:r>
            <a:r>
              <a:rPr lang="fr-FR" sz="2000" dirty="0" smtClean="0"/>
              <a:t/>
            </a:r>
            <a:br>
              <a:rPr lang="fr-FR" sz="2000" dirty="0" smtClean="0"/>
            </a:br>
            <a:r>
              <a:rPr lang="fr-FR" sz="2000" dirty="0"/>
              <a:t/>
            </a:r>
            <a:br>
              <a:rPr lang="fr-FR" sz="2000" dirty="0"/>
            </a:br>
            <a:r>
              <a:rPr lang="fr-FR" sz="2000" b="1" dirty="0"/>
              <a:t>Automne (</a:t>
            </a:r>
            <a:r>
              <a:rPr lang="fr-FR" sz="2000" b="1" dirty="0" err="1"/>
              <a:t>Jesen</a:t>
            </a:r>
            <a:r>
              <a:rPr lang="fr-FR" sz="2000" b="1" dirty="0"/>
              <a:t>)</a:t>
            </a:r>
            <a:r>
              <a:rPr lang="fr-FR" sz="2000" dirty="0"/>
              <a:t> : </a:t>
            </a:r>
            <a:r>
              <a:rPr lang="fr-FR" sz="2000" b="1" dirty="0" err="1"/>
              <a:t>autumnos</a:t>
            </a:r>
            <a:r>
              <a:rPr lang="fr-FR" sz="2000" dirty="0"/>
              <a:t>, </a:t>
            </a:r>
            <a:r>
              <a:rPr lang="fr-FR" sz="2000" dirty="0" err="1"/>
              <a:t>vezano</a:t>
            </a:r>
            <a:r>
              <a:rPr lang="fr-FR" sz="2000" dirty="0"/>
              <a:t> </a:t>
            </a:r>
            <a:r>
              <a:rPr lang="fr-FR" sz="2000" dirty="0" err="1"/>
              <a:t>za</a:t>
            </a:r>
            <a:r>
              <a:rPr lang="fr-FR" sz="2000" dirty="0"/>
              <a:t> </a:t>
            </a:r>
            <a:r>
              <a:rPr lang="fr-FR" sz="2000" i="1" dirty="0" err="1"/>
              <a:t>tama</a:t>
            </a:r>
            <a:r>
              <a:rPr lang="fr-FR" sz="2000" dirty="0"/>
              <a:t> na </a:t>
            </a:r>
            <a:r>
              <a:rPr lang="fr-FR" sz="2000" dirty="0" err="1"/>
              <a:t>glozelskom</a:t>
            </a:r>
            <a:r>
              <a:rPr lang="fr-FR" sz="2000" dirty="0"/>
              <a:t> (</a:t>
            </a:r>
            <a:r>
              <a:rPr lang="fr-FR" sz="2000" dirty="0" err="1"/>
              <a:t>Galski</a:t>
            </a:r>
            <a:r>
              <a:rPr lang="fr-FR" sz="2000" dirty="0"/>
              <a:t> </a:t>
            </a:r>
            <a:r>
              <a:rPr lang="fr-FR" sz="2000" dirty="0" err="1"/>
              <a:t>dijalekt</a:t>
            </a:r>
            <a:r>
              <a:rPr lang="fr-FR" sz="2000" dirty="0"/>
              <a:t>), </a:t>
            </a:r>
            <a:r>
              <a:rPr lang="fr-FR" sz="2000" b="1" dirty="0" err="1"/>
              <a:t>dumno</a:t>
            </a:r>
            <a:r>
              <a:rPr lang="fr-FR" sz="2000" dirty="0"/>
              <a:t>, </a:t>
            </a:r>
            <a:r>
              <a:rPr lang="fr-FR" sz="2000" i="1" dirty="0" err="1"/>
              <a:t>temno</a:t>
            </a:r>
            <a:r>
              <a:rPr lang="fr-FR" sz="2000" dirty="0"/>
              <a:t> na </a:t>
            </a:r>
            <a:r>
              <a:rPr lang="fr-FR" sz="2000" dirty="0" err="1"/>
              <a:t>slavenskom</a:t>
            </a:r>
            <a:r>
              <a:rPr lang="fr-FR" sz="2000" dirty="0"/>
              <a:t>, </a:t>
            </a:r>
            <a:r>
              <a:rPr lang="fr-FR" sz="2000" i="1" dirty="0" err="1"/>
              <a:t>dumas</a:t>
            </a:r>
            <a:r>
              <a:rPr lang="fr-FR" sz="2000" dirty="0"/>
              <a:t> na </a:t>
            </a:r>
            <a:r>
              <a:rPr lang="fr-FR" sz="2000" dirty="0" err="1"/>
              <a:t>tračkom</a:t>
            </a:r>
            <a:r>
              <a:rPr lang="fr-FR" sz="2000" dirty="0"/>
              <a:t> i </a:t>
            </a:r>
            <a:r>
              <a:rPr lang="fr-FR" sz="2000" dirty="0" err="1"/>
              <a:t>burušaskom</a:t>
            </a:r>
            <a:r>
              <a:rPr lang="fr-FR" sz="2000" dirty="0"/>
              <a:t>, </a:t>
            </a:r>
            <a:r>
              <a:rPr lang="fr-FR" sz="2000" i="1" dirty="0"/>
              <a:t>tem</a:t>
            </a:r>
            <a:r>
              <a:rPr lang="fr-FR" sz="2000" dirty="0"/>
              <a:t> na </a:t>
            </a:r>
            <a:r>
              <a:rPr lang="fr-FR" sz="2000" dirty="0" err="1"/>
              <a:t>skitskom</a:t>
            </a:r>
            <a:r>
              <a:rPr lang="fr-FR" sz="2000" dirty="0"/>
              <a:t>, </a:t>
            </a:r>
            <a:r>
              <a:rPr lang="fr-FR" sz="2000" i="1" dirty="0" err="1"/>
              <a:t>temos</a:t>
            </a:r>
            <a:r>
              <a:rPr lang="fr-FR" sz="2000" i="1" dirty="0"/>
              <a:t>,</a:t>
            </a:r>
            <a:r>
              <a:rPr lang="fr-FR" sz="2000" dirty="0"/>
              <a:t> </a:t>
            </a:r>
            <a:r>
              <a:rPr lang="fr-FR" sz="2000" i="1" dirty="0" err="1"/>
              <a:t>dhumnos</a:t>
            </a:r>
            <a:r>
              <a:rPr lang="fr-FR" sz="2000" i="1" dirty="0"/>
              <a:t> </a:t>
            </a:r>
            <a:r>
              <a:rPr lang="fr-FR" sz="2000" dirty="0"/>
              <a:t>na PIE, </a:t>
            </a:r>
            <a:r>
              <a:rPr lang="fr-FR" sz="2000" i="1" dirty="0" err="1"/>
              <a:t>tamra</a:t>
            </a:r>
            <a:r>
              <a:rPr lang="fr-FR" sz="2000" dirty="0"/>
              <a:t> na </a:t>
            </a:r>
            <a:r>
              <a:rPr lang="fr-FR" sz="2000" dirty="0" err="1"/>
              <a:t>dravidskom</a:t>
            </a:r>
            <a:r>
              <a:rPr lang="fr-FR" sz="2000" dirty="0"/>
              <a:t>, </a:t>
            </a:r>
            <a:r>
              <a:rPr lang="fr-FR" sz="2000" dirty="0" err="1"/>
              <a:t>svi</a:t>
            </a:r>
            <a:r>
              <a:rPr lang="fr-FR" sz="2000" dirty="0"/>
              <a:t> </a:t>
            </a:r>
            <a:r>
              <a:rPr lang="fr-FR" sz="2000" dirty="0" err="1"/>
              <a:t>znače</a:t>
            </a:r>
            <a:r>
              <a:rPr lang="fr-FR" sz="2000" dirty="0"/>
              <a:t> </a:t>
            </a:r>
            <a:r>
              <a:rPr lang="fr-FR" sz="2000" dirty="0" err="1"/>
              <a:t>mračno</a:t>
            </a:r>
            <a:r>
              <a:rPr lang="fr-FR" sz="2000" dirty="0"/>
              <a:t>, </a:t>
            </a:r>
            <a:r>
              <a:rPr lang="fr-FR" sz="2000" dirty="0" err="1" smtClean="0"/>
              <a:t>zamračeno</a:t>
            </a:r>
            <a:r>
              <a:rPr lang="fr-FR" sz="2000" dirty="0"/>
              <a:t/>
            </a:r>
            <a:br>
              <a:rPr lang="fr-FR" sz="2000" dirty="0"/>
            </a:br>
            <a:endParaRPr lang="fr-FR" sz="2000" dirty="0"/>
          </a:p>
        </p:txBody>
      </p:sp>
    </p:spTree>
    <p:extLst>
      <p:ext uri="{BB962C8B-B14F-4D97-AF65-F5344CB8AC3E}">
        <p14:creationId xmlns:p14="http://schemas.microsoft.com/office/powerpoint/2010/main" val="4784869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399894" y="2656763"/>
            <a:ext cx="9418320" cy="4041648"/>
          </a:xfrm>
        </p:spPr>
        <p:txBody>
          <a:bodyPr>
            <a:noAutofit/>
          </a:bodyPr>
          <a:lstStyle/>
          <a:p>
            <a:r>
              <a:rPr lang="en-GB" sz="3600" b="1" dirty="0" err="1"/>
              <a:t>Ostale</a:t>
            </a:r>
            <a:r>
              <a:rPr lang="en-GB" sz="3600" b="1" dirty="0"/>
              <a:t> </a:t>
            </a:r>
            <a:r>
              <a:rPr lang="en-GB" sz="3600" b="1" dirty="0" err="1"/>
              <a:t>uobičajene</a:t>
            </a:r>
            <a:r>
              <a:rPr lang="en-GB" sz="3600" b="1" dirty="0"/>
              <a:t> </a:t>
            </a:r>
            <a:r>
              <a:rPr lang="en-GB" sz="3600" b="1" dirty="0" err="1"/>
              <a:t>riječi</a:t>
            </a:r>
            <a:r>
              <a:rPr lang="en-GB" sz="3600" b="1" dirty="0"/>
              <a:t> </a:t>
            </a:r>
            <a:r>
              <a:rPr lang="en-GB" sz="3600" b="1" dirty="0" smtClean="0"/>
              <a:t>:</a:t>
            </a:r>
            <a:r>
              <a:rPr lang="en-GB" sz="2000" b="1" dirty="0" smtClean="0"/>
              <a:t/>
            </a:r>
            <a:br>
              <a:rPr lang="en-GB" sz="2000" b="1" dirty="0" smtClean="0"/>
            </a:br>
            <a:r>
              <a:rPr lang="en-GB" sz="2000" b="1" dirty="0"/>
              <a:t/>
            </a:r>
            <a:br>
              <a:rPr lang="en-GB" sz="2000" b="1" dirty="0"/>
            </a:br>
            <a:r>
              <a:rPr lang="fr-FR" sz="2000" dirty="0"/>
              <a:t/>
            </a:r>
            <a:br>
              <a:rPr lang="fr-FR" sz="2000" dirty="0"/>
            </a:br>
            <a:r>
              <a:rPr lang="en-GB" sz="2000" b="1" dirty="0"/>
              <a:t>Feu (</a:t>
            </a:r>
            <a:r>
              <a:rPr lang="en-GB" sz="2000" b="1" dirty="0" err="1"/>
              <a:t>Vatra</a:t>
            </a:r>
            <a:r>
              <a:rPr lang="en-GB" sz="2000" b="1" dirty="0"/>
              <a:t>)</a:t>
            </a:r>
            <a:r>
              <a:rPr lang="en-GB" sz="2000" dirty="0"/>
              <a:t> : </a:t>
            </a:r>
            <a:r>
              <a:rPr lang="en-GB" sz="2000" b="1" dirty="0" err="1"/>
              <a:t>aedu</a:t>
            </a:r>
            <a:r>
              <a:rPr lang="en-GB" sz="2000" dirty="0"/>
              <a:t>, </a:t>
            </a:r>
            <a:r>
              <a:rPr lang="en-GB" sz="2000" dirty="0" err="1"/>
              <a:t>vezano</a:t>
            </a:r>
            <a:r>
              <a:rPr lang="en-GB" sz="2000" dirty="0"/>
              <a:t> </a:t>
            </a:r>
            <a:r>
              <a:rPr lang="en-GB" sz="2000" dirty="0" err="1"/>
              <a:t>za</a:t>
            </a:r>
            <a:r>
              <a:rPr lang="en-GB" sz="2000" dirty="0"/>
              <a:t> </a:t>
            </a:r>
            <a:r>
              <a:rPr lang="en-GB" sz="2000" i="1" dirty="0"/>
              <a:t>ad,</a:t>
            </a:r>
            <a:r>
              <a:rPr lang="en-GB" sz="2000" dirty="0"/>
              <a:t> </a:t>
            </a:r>
            <a:r>
              <a:rPr lang="en-GB" sz="2000" dirty="0" err="1"/>
              <a:t>pakao</a:t>
            </a:r>
            <a:r>
              <a:rPr lang="en-GB" sz="2000" dirty="0"/>
              <a:t> </a:t>
            </a:r>
            <a:r>
              <a:rPr lang="en-GB" sz="2000" dirty="0" err="1"/>
              <a:t>na</a:t>
            </a:r>
            <a:r>
              <a:rPr lang="en-GB" sz="2000" dirty="0"/>
              <a:t> </a:t>
            </a:r>
            <a:r>
              <a:rPr lang="en-GB" sz="2000" dirty="0" err="1"/>
              <a:t>bugarskom</a:t>
            </a:r>
            <a:r>
              <a:rPr lang="en-GB" sz="2000" dirty="0"/>
              <a:t>, </a:t>
            </a:r>
            <a:r>
              <a:rPr lang="en-GB" sz="2000" dirty="0" err="1"/>
              <a:t>nastalo</a:t>
            </a:r>
            <a:r>
              <a:rPr lang="en-GB" sz="2000" dirty="0"/>
              <a:t> </a:t>
            </a:r>
            <a:r>
              <a:rPr lang="en-GB" sz="2000" dirty="0" err="1"/>
              <a:t>iz</a:t>
            </a:r>
            <a:r>
              <a:rPr lang="en-GB" sz="2000" dirty="0"/>
              <a:t> PIE </a:t>
            </a:r>
            <a:r>
              <a:rPr lang="en-GB" sz="2000" i="1" dirty="0" err="1"/>
              <a:t>ater</a:t>
            </a:r>
            <a:r>
              <a:rPr lang="en-GB" sz="2000" dirty="0"/>
              <a:t> </a:t>
            </a:r>
            <a:r>
              <a:rPr lang="en-GB" sz="2000" dirty="0" err="1"/>
              <a:t>preko</a:t>
            </a:r>
            <a:r>
              <a:rPr lang="en-GB" sz="2000" dirty="0"/>
              <a:t> </a:t>
            </a:r>
            <a:r>
              <a:rPr lang="en-GB" sz="2000" dirty="0" err="1"/>
              <a:t>tračkog</a:t>
            </a:r>
            <a:r>
              <a:rPr lang="en-GB" sz="2000" dirty="0"/>
              <a:t>, </a:t>
            </a:r>
            <a:r>
              <a:rPr lang="en-GB" sz="2000" dirty="0" err="1"/>
              <a:t>na</a:t>
            </a:r>
            <a:r>
              <a:rPr lang="en-GB" sz="2000" dirty="0"/>
              <a:t> </a:t>
            </a:r>
            <a:r>
              <a:rPr lang="en-GB" sz="2000" dirty="0" err="1"/>
              <a:t>češkom</a:t>
            </a:r>
            <a:r>
              <a:rPr lang="en-GB" sz="2000" dirty="0"/>
              <a:t>, </a:t>
            </a:r>
            <a:r>
              <a:rPr lang="en-GB" sz="2000" dirty="0" err="1"/>
              <a:t>rumunskom</a:t>
            </a:r>
            <a:r>
              <a:rPr lang="en-GB" sz="2000" dirty="0"/>
              <a:t>, </a:t>
            </a:r>
            <a:r>
              <a:rPr lang="en-GB" sz="2000" i="1" dirty="0"/>
              <a:t>foyer </a:t>
            </a:r>
            <a:r>
              <a:rPr lang="en-GB" sz="2000" dirty="0" err="1"/>
              <a:t>na</a:t>
            </a:r>
            <a:r>
              <a:rPr lang="en-GB" sz="2000" dirty="0"/>
              <a:t> </a:t>
            </a:r>
            <a:r>
              <a:rPr lang="en-GB" sz="2000" dirty="0" err="1"/>
              <a:t>francuskom</a:t>
            </a:r>
            <a:r>
              <a:rPr lang="en-GB" sz="2000" dirty="0"/>
              <a:t>, </a:t>
            </a:r>
            <a:r>
              <a:rPr lang="en-GB" sz="2000" dirty="0" err="1"/>
              <a:t>vezano</a:t>
            </a:r>
            <a:r>
              <a:rPr lang="en-GB" sz="2000" dirty="0"/>
              <a:t> </a:t>
            </a:r>
            <a:r>
              <a:rPr lang="en-GB" sz="2000" dirty="0" err="1"/>
              <a:t>za</a:t>
            </a:r>
            <a:r>
              <a:rPr lang="en-GB" sz="2000" dirty="0"/>
              <a:t> </a:t>
            </a:r>
            <a:r>
              <a:rPr lang="en-GB" sz="2000" i="1" dirty="0" err="1"/>
              <a:t>vata</a:t>
            </a:r>
            <a:r>
              <a:rPr lang="en-GB" sz="2000" dirty="0"/>
              <a:t>, </a:t>
            </a:r>
            <a:r>
              <a:rPr lang="en-GB" sz="2000" dirty="0" err="1"/>
              <a:t>kuća</a:t>
            </a:r>
            <a:r>
              <a:rPr lang="en-GB" sz="2000" dirty="0"/>
              <a:t>, </a:t>
            </a:r>
            <a:r>
              <a:rPr lang="en-GB" sz="2000" dirty="0" err="1"/>
              <a:t>ložište</a:t>
            </a:r>
            <a:r>
              <a:rPr lang="en-GB" sz="2000" dirty="0"/>
              <a:t> </a:t>
            </a:r>
            <a:r>
              <a:rPr lang="en-GB" sz="2000" i="1" dirty="0" err="1"/>
              <a:t>odi</a:t>
            </a:r>
            <a:r>
              <a:rPr lang="en-GB" sz="2000" dirty="0"/>
              <a:t>, </a:t>
            </a:r>
            <a:r>
              <a:rPr lang="en-GB" sz="2000" dirty="0" err="1"/>
              <a:t>toplina</a:t>
            </a:r>
            <a:r>
              <a:rPr lang="en-GB" sz="2000" dirty="0"/>
              <a:t> </a:t>
            </a:r>
            <a:r>
              <a:rPr lang="en-GB" sz="2000" dirty="0" err="1"/>
              <a:t>na</a:t>
            </a:r>
            <a:r>
              <a:rPr lang="en-GB" sz="2000" dirty="0"/>
              <a:t> </a:t>
            </a:r>
            <a:r>
              <a:rPr lang="en-GB" sz="2000" dirty="0" err="1"/>
              <a:t>dravidskom</a:t>
            </a:r>
            <a:r>
              <a:rPr lang="en-GB" sz="2000" dirty="0"/>
              <a:t>, </a:t>
            </a:r>
            <a:r>
              <a:rPr lang="en-GB" sz="2000" dirty="0" err="1"/>
              <a:t>i</a:t>
            </a:r>
            <a:r>
              <a:rPr lang="en-GB" sz="2000" dirty="0"/>
              <a:t> </a:t>
            </a:r>
            <a:r>
              <a:rPr lang="en-GB" sz="2000" i="1" dirty="0" err="1"/>
              <a:t>aidho</a:t>
            </a:r>
            <a:r>
              <a:rPr lang="en-GB" sz="2000" dirty="0"/>
              <a:t>, </a:t>
            </a:r>
            <a:r>
              <a:rPr lang="en-GB" sz="2000" dirty="0" err="1"/>
              <a:t>goriti</a:t>
            </a:r>
            <a:r>
              <a:rPr lang="en-GB" sz="2000" dirty="0"/>
              <a:t> </a:t>
            </a:r>
            <a:r>
              <a:rPr lang="en-GB" sz="2000" dirty="0" err="1"/>
              <a:t>na</a:t>
            </a:r>
            <a:r>
              <a:rPr lang="en-GB" sz="2000" dirty="0"/>
              <a:t> </a:t>
            </a:r>
            <a:r>
              <a:rPr lang="en-GB" sz="2000" dirty="0" smtClean="0"/>
              <a:t>PIE</a:t>
            </a:r>
            <a:br>
              <a:rPr lang="en-GB" sz="2000" dirty="0" smtClean="0"/>
            </a:br>
            <a:r>
              <a:rPr lang="fr-FR" sz="2000" dirty="0"/>
              <a:t/>
            </a:r>
            <a:br>
              <a:rPr lang="fr-FR" sz="2000" dirty="0"/>
            </a:br>
            <a:r>
              <a:rPr lang="en-GB" sz="2000" b="1" dirty="0" err="1"/>
              <a:t>Roue</a:t>
            </a:r>
            <a:r>
              <a:rPr lang="en-GB" sz="2000" b="1" dirty="0"/>
              <a:t> (</a:t>
            </a:r>
            <a:r>
              <a:rPr lang="en-GB" sz="2000" b="1" dirty="0" err="1"/>
              <a:t>Kolo</a:t>
            </a:r>
            <a:r>
              <a:rPr lang="en-GB" sz="2000" b="1" dirty="0"/>
              <a:t>)</a:t>
            </a:r>
            <a:r>
              <a:rPr lang="en-GB" sz="2000" dirty="0"/>
              <a:t> : </a:t>
            </a:r>
            <a:r>
              <a:rPr lang="en-GB" sz="2000" b="1" dirty="0" err="1"/>
              <a:t>koros</a:t>
            </a:r>
            <a:r>
              <a:rPr lang="en-GB" sz="2000" b="1" dirty="0"/>
              <a:t>, </a:t>
            </a:r>
            <a:r>
              <a:rPr lang="en-GB" sz="2000" b="1" dirty="0" err="1"/>
              <a:t>kolo</a:t>
            </a:r>
            <a:r>
              <a:rPr lang="en-GB" sz="2000" dirty="0"/>
              <a:t>, </a:t>
            </a:r>
            <a:r>
              <a:rPr lang="en-GB" sz="2000" dirty="0" err="1"/>
              <a:t>vezano</a:t>
            </a:r>
            <a:r>
              <a:rPr lang="en-GB" sz="2000" dirty="0"/>
              <a:t> </a:t>
            </a:r>
            <a:r>
              <a:rPr lang="en-GB" sz="2000" dirty="0" err="1"/>
              <a:t>za</a:t>
            </a:r>
            <a:r>
              <a:rPr lang="en-GB" sz="2000" dirty="0"/>
              <a:t> </a:t>
            </a:r>
            <a:r>
              <a:rPr lang="en-GB" sz="2000" i="1" dirty="0" err="1"/>
              <a:t>kolo</a:t>
            </a:r>
            <a:r>
              <a:rPr lang="en-GB" sz="2000" i="1" dirty="0"/>
              <a:t>, </a:t>
            </a:r>
            <a:r>
              <a:rPr lang="en-GB" sz="2000" i="1" dirty="0" err="1"/>
              <a:t>točak</a:t>
            </a:r>
            <a:r>
              <a:rPr lang="en-GB" sz="2000" dirty="0"/>
              <a:t> </a:t>
            </a:r>
            <a:r>
              <a:rPr lang="en-GB" sz="2000" dirty="0" err="1"/>
              <a:t>na</a:t>
            </a:r>
            <a:r>
              <a:rPr lang="en-GB" sz="2000" dirty="0"/>
              <a:t> </a:t>
            </a:r>
            <a:r>
              <a:rPr lang="en-GB" sz="2000" dirty="0" err="1"/>
              <a:t>slavenskom</a:t>
            </a:r>
            <a:r>
              <a:rPr lang="en-GB" sz="2000" dirty="0"/>
              <a:t>, </a:t>
            </a:r>
            <a:r>
              <a:rPr lang="en-GB" sz="2000" i="1" dirty="0" err="1"/>
              <a:t>kel</a:t>
            </a:r>
            <a:r>
              <a:rPr lang="en-GB" sz="2000" i="1" dirty="0"/>
              <a:t> </a:t>
            </a:r>
            <a:r>
              <a:rPr lang="en-GB" sz="2000" dirty="0" err="1"/>
              <a:t>na</a:t>
            </a:r>
            <a:r>
              <a:rPr lang="en-GB" sz="2000" dirty="0"/>
              <a:t> PIE, </a:t>
            </a:r>
            <a:r>
              <a:rPr lang="en-GB" sz="2000" i="1" dirty="0" err="1"/>
              <a:t>kal</a:t>
            </a:r>
            <a:r>
              <a:rPr lang="en-GB" sz="2000" i="1" dirty="0"/>
              <a:t>, </a:t>
            </a:r>
            <a:r>
              <a:rPr lang="en-GB" sz="2000" i="1" dirty="0" err="1"/>
              <a:t>točak</a:t>
            </a:r>
            <a:r>
              <a:rPr lang="en-GB" sz="2000" dirty="0"/>
              <a:t> </a:t>
            </a:r>
            <a:r>
              <a:rPr lang="en-GB" sz="2000" dirty="0" err="1"/>
              <a:t>na</a:t>
            </a:r>
            <a:r>
              <a:rPr lang="en-GB" sz="2000" dirty="0"/>
              <a:t> </a:t>
            </a:r>
            <a:r>
              <a:rPr lang="en-GB" sz="2000" dirty="0" err="1"/>
              <a:t>dravidskom</a:t>
            </a:r>
            <a:r>
              <a:rPr lang="en-GB" sz="2000" dirty="0"/>
              <a:t>, </a:t>
            </a:r>
            <a:r>
              <a:rPr lang="en-GB" sz="2000" i="1" dirty="0" err="1"/>
              <a:t>larokores</a:t>
            </a:r>
            <a:r>
              <a:rPr lang="en-GB" sz="2000" dirty="0"/>
              <a:t>, </a:t>
            </a:r>
            <a:r>
              <a:rPr lang="en-GB" sz="2000" dirty="0" err="1"/>
              <a:t>okrugao</a:t>
            </a:r>
            <a:r>
              <a:rPr lang="en-GB" sz="2000" dirty="0"/>
              <a:t> </a:t>
            </a:r>
            <a:r>
              <a:rPr lang="en-GB" sz="2000" dirty="0" err="1"/>
              <a:t>na</a:t>
            </a:r>
            <a:r>
              <a:rPr lang="en-GB" sz="2000" dirty="0"/>
              <a:t> </a:t>
            </a:r>
            <a:r>
              <a:rPr lang="en-GB" sz="2000" dirty="0" err="1" smtClean="0"/>
              <a:t>burušaskom</a:t>
            </a:r>
            <a:r>
              <a:rPr lang="en-GB" sz="2000" dirty="0" smtClean="0"/>
              <a:t/>
            </a:r>
            <a:br>
              <a:rPr lang="en-GB" sz="2000" dirty="0" smtClean="0"/>
            </a:br>
            <a:r>
              <a:rPr lang="fr-FR" sz="2000" dirty="0"/>
              <a:t/>
            </a:r>
            <a:br>
              <a:rPr lang="fr-FR" sz="2000" dirty="0"/>
            </a:br>
            <a:r>
              <a:rPr lang="en-GB" sz="2000" b="1" dirty="0"/>
              <a:t>Char (Kola)</a:t>
            </a:r>
            <a:r>
              <a:rPr lang="en-GB" sz="2000" dirty="0"/>
              <a:t> : </a:t>
            </a:r>
            <a:r>
              <a:rPr lang="en-GB" sz="2000" b="1" dirty="0" err="1"/>
              <a:t>carri</a:t>
            </a:r>
            <a:r>
              <a:rPr lang="en-GB" sz="2000" dirty="0"/>
              <a:t>, </a:t>
            </a:r>
            <a:r>
              <a:rPr lang="en-GB" sz="2000" dirty="0" err="1"/>
              <a:t>vezano</a:t>
            </a:r>
            <a:r>
              <a:rPr lang="en-GB" sz="2000" dirty="0"/>
              <a:t> </a:t>
            </a:r>
            <a:r>
              <a:rPr lang="en-GB" sz="2000" dirty="0" err="1"/>
              <a:t>za</a:t>
            </a:r>
            <a:r>
              <a:rPr lang="en-GB" sz="2000" dirty="0"/>
              <a:t> </a:t>
            </a:r>
            <a:r>
              <a:rPr lang="en-GB" sz="2000" i="1" dirty="0" err="1"/>
              <a:t>kara</a:t>
            </a:r>
            <a:r>
              <a:rPr lang="en-GB" sz="2000" dirty="0"/>
              <a:t> </a:t>
            </a:r>
            <a:r>
              <a:rPr lang="en-GB" sz="2000" dirty="0" err="1"/>
              <a:t>na</a:t>
            </a:r>
            <a:r>
              <a:rPr lang="en-GB" sz="2000" dirty="0"/>
              <a:t> </a:t>
            </a:r>
            <a:r>
              <a:rPr lang="en-GB" sz="2000" dirty="0" err="1"/>
              <a:t>češkom</a:t>
            </a:r>
            <a:r>
              <a:rPr lang="en-GB" sz="2000" dirty="0"/>
              <a:t>, </a:t>
            </a:r>
            <a:r>
              <a:rPr lang="en-GB" sz="2000" i="1" dirty="0" err="1"/>
              <a:t>karoca</a:t>
            </a:r>
            <a:r>
              <a:rPr lang="en-GB" sz="2000" i="1" dirty="0"/>
              <a:t>,</a:t>
            </a:r>
            <a:r>
              <a:rPr lang="en-GB" sz="2000" dirty="0"/>
              <a:t> </a:t>
            </a:r>
            <a:r>
              <a:rPr lang="en-GB" sz="2000" i="1" dirty="0" err="1"/>
              <a:t>kers</a:t>
            </a:r>
            <a:r>
              <a:rPr lang="en-GB" sz="2000" i="1" dirty="0"/>
              <a:t> </a:t>
            </a:r>
            <a:r>
              <a:rPr lang="en-GB" sz="2000" dirty="0" err="1"/>
              <a:t>na</a:t>
            </a:r>
            <a:r>
              <a:rPr lang="en-GB" sz="2000" dirty="0"/>
              <a:t> PIE, </a:t>
            </a:r>
            <a:r>
              <a:rPr lang="en-GB" sz="2000" i="1" dirty="0" err="1"/>
              <a:t>karun</a:t>
            </a:r>
            <a:r>
              <a:rPr lang="en-GB" sz="2000" dirty="0"/>
              <a:t>, </a:t>
            </a:r>
            <a:r>
              <a:rPr lang="en-GB" sz="2000" dirty="0" err="1"/>
              <a:t>ići</a:t>
            </a:r>
            <a:r>
              <a:rPr lang="en-GB" sz="2000" dirty="0"/>
              <a:t> </a:t>
            </a:r>
            <a:r>
              <a:rPr lang="en-GB" sz="2000" dirty="0" err="1"/>
              <a:t>naprijed</a:t>
            </a:r>
            <a:r>
              <a:rPr lang="en-GB" sz="2000" dirty="0"/>
              <a:t>, </a:t>
            </a:r>
            <a:r>
              <a:rPr lang="en-GB" sz="2000" i="1" dirty="0" err="1"/>
              <a:t>larokores</a:t>
            </a:r>
            <a:r>
              <a:rPr lang="en-GB" sz="2000" dirty="0"/>
              <a:t>, </a:t>
            </a:r>
            <a:r>
              <a:rPr lang="en-GB" sz="2000" dirty="0" err="1"/>
              <a:t>okruglo</a:t>
            </a:r>
            <a:r>
              <a:rPr lang="en-GB" sz="2000" dirty="0"/>
              <a:t> </a:t>
            </a:r>
            <a:r>
              <a:rPr lang="en-GB" sz="2000" dirty="0" err="1"/>
              <a:t>na</a:t>
            </a:r>
            <a:r>
              <a:rPr lang="en-GB" sz="2000" dirty="0"/>
              <a:t> </a:t>
            </a:r>
            <a:r>
              <a:rPr lang="en-GB" sz="2000" dirty="0" err="1"/>
              <a:t>burušaskom</a:t>
            </a:r>
            <a:r>
              <a:rPr lang="en-GB" sz="2000" dirty="0"/>
              <a:t>, </a:t>
            </a:r>
            <a:r>
              <a:rPr lang="en-GB" sz="2000" i="1" dirty="0" err="1"/>
              <a:t>kal</a:t>
            </a:r>
            <a:r>
              <a:rPr lang="en-GB" sz="2000" i="1" dirty="0"/>
              <a:t>, </a:t>
            </a:r>
            <a:r>
              <a:rPr lang="en-GB" sz="2000" i="1" dirty="0" err="1"/>
              <a:t>kolica</a:t>
            </a:r>
            <a:r>
              <a:rPr lang="en-GB" sz="2000" dirty="0"/>
              <a:t> </a:t>
            </a:r>
            <a:r>
              <a:rPr lang="en-GB" sz="2000" dirty="0" err="1"/>
              <a:t>na</a:t>
            </a:r>
            <a:r>
              <a:rPr lang="en-GB" sz="2000" dirty="0"/>
              <a:t> </a:t>
            </a:r>
            <a:r>
              <a:rPr lang="en-GB" sz="2000" dirty="0" err="1"/>
              <a:t>dravidskom</a:t>
            </a:r>
            <a:r>
              <a:rPr lang="en-GB" sz="2000" dirty="0"/>
              <a:t>, </a:t>
            </a:r>
            <a:r>
              <a:rPr lang="en-GB" sz="2000" i="1" dirty="0" err="1"/>
              <a:t>slično</a:t>
            </a:r>
            <a:r>
              <a:rPr lang="en-GB" sz="2000" i="1" dirty="0"/>
              <a:t> char</a:t>
            </a:r>
            <a:r>
              <a:rPr lang="en-GB" sz="2000" dirty="0"/>
              <a:t> </a:t>
            </a:r>
            <a:r>
              <a:rPr lang="en-GB" sz="2000" dirty="0" err="1"/>
              <a:t>na</a:t>
            </a:r>
            <a:r>
              <a:rPr lang="en-GB" sz="2000" dirty="0"/>
              <a:t> </a:t>
            </a:r>
            <a:r>
              <a:rPr lang="en-GB" sz="2000" dirty="0" err="1" smtClean="0"/>
              <a:t>francuskom</a:t>
            </a:r>
            <a:r>
              <a:rPr lang="en-GB" sz="2000" dirty="0" smtClean="0"/>
              <a:t/>
            </a:r>
            <a:br>
              <a:rPr lang="en-GB" sz="2000" dirty="0" smtClean="0"/>
            </a:br>
            <a:r>
              <a:rPr lang="fr-FR" sz="2000" dirty="0"/>
              <a:t/>
            </a:r>
            <a:br>
              <a:rPr lang="fr-FR" sz="2000" dirty="0"/>
            </a:br>
            <a:r>
              <a:rPr lang="fr-FR" sz="2000" b="1" dirty="0"/>
              <a:t>À</a:t>
            </a:r>
            <a:r>
              <a:rPr lang="fr-FR" sz="2000" b="1" dirty="0" smtClean="0"/>
              <a:t> </a:t>
            </a:r>
            <a:r>
              <a:rPr lang="fr-FR" sz="2000" b="1" dirty="0"/>
              <a:t>droite (</a:t>
            </a:r>
            <a:r>
              <a:rPr lang="fr-FR" sz="2000" b="1" dirty="0" err="1"/>
              <a:t>Desno</a:t>
            </a:r>
            <a:r>
              <a:rPr lang="fr-FR" sz="2000" b="1" dirty="0"/>
              <a:t>)</a:t>
            </a:r>
            <a:r>
              <a:rPr lang="fr-FR" sz="2000" dirty="0"/>
              <a:t> : </a:t>
            </a:r>
            <a:r>
              <a:rPr lang="fr-FR" sz="2000" b="1" dirty="0" err="1"/>
              <a:t>dexsiuo</a:t>
            </a:r>
            <a:r>
              <a:rPr lang="fr-FR" sz="2000" b="1" dirty="0"/>
              <a:t>, </a:t>
            </a:r>
            <a:r>
              <a:rPr lang="fr-FR" sz="2000" b="1" dirty="0" err="1"/>
              <a:t>dessu</a:t>
            </a:r>
            <a:r>
              <a:rPr lang="fr-FR" sz="2000" dirty="0"/>
              <a:t>, </a:t>
            </a:r>
            <a:r>
              <a:rPr lang="fr-FR" sz="2000" dirty="0" err="1"/>
              <a:t>dexsi</a:t>
            </a:r>
            <a:r>
              <a:rPr lang="fr-FR" sz="2000" dirty="0"/>
              <a:t> na PIE, </a:t>
            </a:r>
            <a:r>
              <a:rPr lang="fr-FR" sz="2000" i="1" dirty="0" err="1"/>
              <a:t>daksina</a:t>
            </a:r>
            <a:r>
              <a:rPr lang="fr-FR" sz="2000" i="1" dirty="0"/>
              <a:t> </a:t>
            </a:r>
            <a:r>
              <a:rPr lang="fr-FR" sz="2000" dirty="0"/>
              <a:t>na </a:t>
            </a:r>
            <a:r>
              <a:rPr lang="fr-FR" sz="2000" dirty="0" err="1"/>
              <a:t>dravidskom</a:t>
            </a:r>
            <a:r>
              <a:rPr lang="fr-FR" sz="2000" dirty="0"/>
              <a:t> i </a:t>
            </a:r>
            <a:r>
              <a:rPr lang="fr-FR" sz="2000" i="1" dirty="0"/>
              <a:t>domo</a:t>
            </a:r>
            <a:r>
              <a:rPr lang="fr-FR" sz="2000" dirty="0"/>
              <a:t> na </a:t>
            </a:r>
            <a:r>
              <a:rPr lang="fr-FR" sz="2000" dirty="0" err="1" smtClean="0"/>
              <a:t>burušaskom</a:t>
            </a:r>
            <a:r>
              <a:rPr lang="fr-FR" sz="2000" dirty="0" smtClean="0"/>
              <a:t/>
            </a:r>
            <a:br>
              <a:rPr lang="fr-FR" sz="2000" dirty="0" smtClean="0"/>
            </a:br>
            <a:r>
              <a:rPr lang="fr-FR" sz="2000" dirty="0"/>
              <a:t/>
            </a:r>
            <a:br>
              <a:rPr lang="fr-FR" sz="2000" dirty="0"/>
            </a:br>
            <a:r>
              <a:rPr lang="fr-FR" sz="2000" b="1" dirty="0"/>
              <a:t>Chaud (</a:t>
            </a:r>
            <a:r>
              <a:rPr lang="fr-FR" sz="2000" b="1" dirty="0" err="1"/>
              <a:t>Toplo</a:t>
            </a:r>
            <a:r>
              <a:rPr lang="fr-FR" sz="2000" b="1" dirty="0"/>
              <a:t>)</a:t>
            </a:r>
            <a:r>
              <a:rPr lang="fr-FR" sz="2000" dirty="0"/>
              <a:t> : </a:t>
            </a:r>
            <a:r>
              <a:rPr lang="fr-FR" sz="2000" b="1" dirty="0" err="1"/>
              <a:t>gormo</a:t>
            </a:r>
            <a:r>
              <a:rPr lang="fr-FR" sz="2000" dirty="0"/>
              <a:t>, </a:t>
            </a:r>
            <a:r>
              <a:rPr lang="fr-FR" sz="2000" dirty="0" err="1"/>
              <a:t>gher</a:t>
            </a:r>
            <a:r>
              <a:rPr lang="fr-FR" sz="2000" dirty="0"/>
              <a:t> na PIE, </a:t>
            </a:r>
            <a:r>
              <a:rPr lang="fr-FR" sz="2000" dirty="0" err="1" smtClean="0"/>
              <a:t>goria</a:t>
            </a:r>
            <a:r>
              <a:rPr lang="en-GB" sz="2000" dirty="0" err="1" smtClean="0"/>
              <a:t>či</a:t>
            </a:r>
            <a:r>
              <a:rPr lang="en-GB" sz="2000" dirty="0" smtClean="0"/>
              <a:t> </a:t>
            </a:r>
            <a:r>
              <a:rPr lang="en-GB" sz="2000" dirty="0" err="1" smtClean="0"/>
              <a:t>na</a:t>
            </a:r>
            <a:r>
              <a:rPr lang="en-GB" sz="2000" dirty="0" smtClean="0"/>
              <a:t> </a:t>
            </a:r>
            <a:r>
              <a:rPr lang="en-GB" sz="2000" dirty="0" err="1" smtClean="0"/>
              <a:t>ruskom</a:t>
            </a:r>
            <a:r>
              <a:rPr lang="en-GB" sz="2000" dirty="0" smtClean="0"/>
              <a:t>, </a:t>
            </a:r>
            <a:r>
              <a:rPr lang="fr-FR" sz="2000" i="1" dirty="0" err="1" smtClean="0"/>
              <a:t>greh</a:t>
            </a:r>
            <a:r>
              <a:rPr lang="fr-FR" sz="2000" i="1" dirty="0" smtClean="0"/>
              <a:t> </a:t>
            </a:r>
            <a:r>
              <a:rPr lang="fr-FR" sz="2000" dirty="0"/>
              <a:t>na </a:t>
            </a:r>
            <a:r>
              <a:rPr lang="fr-FR" sz="2000" dirty="0" err="1"/>
              <a:t>dravidskom</a:t>
            </a:r>
            <a:r>
              <a:rPr lang="fr-FR" sz="2000" dirty="0"/>
              <a:t> i </a:t>
            </a:r>
            <a:r>
              <a:rPr lang="fr-FR" sz="2000" i="1" dirty="0" err="1"/>
              <a:t>garum</a:t>
            </a:r>
            <a:r>
              <a:rPr lang="fr-FR" sz="2000" dirty="0"/>
              <a:t> na </a:t>
            </a:r>
            <a:r>
              <a:rPr lang="fr-FR" sz="2000" dirty="0" err="1" smtClean="0"/>
              <a:t>burušaskom</a:t>
            </a:r>
            <a:r>
              <a:rPr lang="fr-FR" sz="2000" dirty="0" smtClean="0"/>
              <a:t/>
            </a:r>
            <a:br>
              <a:rPr lang="fr-FR" sz="2000" dirty="0" smtClean="0"/>
            </a:br>
            <a:r>
              <a:rPr lang="fr-FR" sz="2000" dirty="0"/>
              <a:t/>
            </a:r>
            <a:br>
              <a:rPr lang="fr-FR" sz="2000" dirty="0"/>
            </a:br>
            <a:r>
              <a:rPr lang="fr-FR" sz="2000" b="1" dirty="0"/>
              <a:t>Premier, suprême (</a:t>
            </a:r>
            <a:r>
              <a:rPr lang="fr-FR" sz="2000" b="1" dirty="0" err="1"/>
              <a:t>Prvi</a:t>
            </a:r>
            <a:r>
              <a:rPr lang="fr-FR" sz="2000" b="1" dirty="0"/>
              <a:t>, </a:t>
            </a:r>
            <a:r>
              <a:rPr lang="fr-FR" sz="2000" b="1" dirty="0" err="1"/>
              <a:t>najviši</a:t>
            </a:r>
            <a:r>
              <a:rPr lang="fr-FR" sz="2000" b="1" dirty="0"/>
              <a:t>)</a:t>
            </a:r>
            <a:r>
              <a:rPr lang="fr-FR" sz="2000" dirty="0"/>
              <a:t> : </a:t>
            </a:r>
            <a:r>
              <a:rPr lang="fr-FR" sz="2000" b="1" dirty="0" err="1"/>
              <a:t>veramus</a:t>
            </a:r>
            <a:r>
              <a:rPr lang="fr-FR" sz="2000" dirty="0"/>
              <a:t>, </a:t>
            </a:r>
            <a:r>
              <a:rPr lang="fr-FR" sz="2000" dirty="0" err="1"/>
              <a:t>vezano</a:t>
            </a:r>
            <a:r>
              <a:rPr lang="fr-FR" sz="2000" dirty="0"/>
              <a:t> </a:t>
            </a:r>
            <a:r>
              <a:rPr lang="fr-FR" sz="2000" dirty="0" err="1"/>
              <a:t>za</a:t>
            </a:r>
            <a:r>
              <a:rPr lang="fr-FR" sz="2000" dirty="0"/>
              <a:t> </a:t>
            </a:r>
            <a:r>
              <a:rPr lang="fr-FR" sz="2000" i="1" dirty="0" err="1"/>
              <a:t>arima</a:t>
            </a:r>
            <a:r>
              <a:rPr lang="fr-FR" sz="2000" dirty="0"/>
              <a:t> na </a:t>
            </a:r>
            <a:r>
              <a:rPr lang="fr-FR" sz="2000" dirty="0" err="1"/>
              <a:t>skitskom</a:t>
            </a:r>
            <a:r>
              <a:rPr lang="fr-FR" sz="2000" dirty="0"/>
              <a:t>, </a:t>
            </a:r>
            <a:r>
              <a:rPr lang="fr-FR" sz="2000" i="1" dirty="0"/>
              <a:t>alem</a:t>
            </a:r>
            <a:r>
              <a:rPr lang="fr-FR" sz="2000" dirty="0"/>
              <a:t> na </a:t>
            </a:r>
            <a:r>
              <a:rPr lang="fr-FR" sz="2000" dirty="0" err="1"/>
              <a:t>starobugarskom</a:t>
            </a:r>
            <a:r>
              <a:rPr lang="fr-FR" sz="2000" dirty="0"/>
              <a:t>, </a:t>
            </a:r>
            <a:r>
              <a:rPr lang="fr-FR" sz="2000" b="1" dirty="0"/>
              <a:t>ver na</a:t>
            </a:r>
            <a:r>
              <a:rPr lang="fr-FR" sz="2000" dirty="0"/>
              <a:t> </a:t>
            </a:r>
            <a:r>
              <a:rPr lang="fr-FR" sz="2000" dirty="0" err="1"/>
              <a:t>galskom</a:t>
            </a:r>
            <a:r>
              <a:rPr lang="fr-FR" sz="2000" dirty="0"/>
              <a:t>, </a:t>
            </a:r>
            <a:r>
              <a:rPr lang="fr-FR" sz="2000" dirty="0" err="1"/>
              <a:t>iznad</a:t>
            </a:r>
            <a:r>
              <a:rPr lang="fr-FR" sz="2000" dirty="0"/>
              <a:t>, </a:t>
            </a:r>
            <a:r>
              <a:rPr lang="fr-FR" sz="2000" dirty="0" err="1"/>
              <a:t>vezano</a:t>
            </a:r>
            <a:r>
              <a:rPr lang="fr-FR" sz="2000" dirty="0"/>
              <a:t> </a:t>
            </a:r>
            <a:r>
              <a:rPr lang="fr-FR" sz="2000" dirty="0" err="1"/>
              <a:t>za</a:t>
            </a:r>
            <a:r>
              <a:rPr lang="fr-FR" sz="2000" dirty="0"/>
              <a:t> </a:t>
            </a:r>
            <a:r>
              <a:rPr lang="fr-FR" sz="2000" dirty="0" err="1"/>
              <a:t>ruski</a:t>
            </a:r>
            <a:r>
              <a:rPr lang="fr-FR" sz="2000" dirty="0"/>
              <a:t> </a:t>
            </a:r>
            <a:r>
              <a:rPr lang="fr-FR" sz="2000" i="1" u="sng" dirty="0" err="1"/>
              <a:t>verkh</a:t>
            </a:r>
            <a:r>
              <a:rPr lang="fr-FR" sz="2000" i="1" dirty="0"/>
              <a:t>,</a:t>
            </a:r>
            <a:r>
              <a:rPr lang="fr-FR" sz="2000" dirty="0"/>
              <a:t> na PIE </a:t>
            </a:r>
            <a:r>
              <a:rPr lang="fr-FR" sz="2000" i="1" dirty="0"/>
              <a:t>vers</a:t>
            </a:r>
            <a:r>
              <a:rPr lang="fr-FR" sz="2000" dirty="0"/>
              <a:t>, na </a:t>
            </a:r>
            <a:r>
              <a:rPr lang="fr-FR" sz="2000" dirty="0" err="1"/>
              <a:t>drav</a:t>
            </a:r>
            <a:r>
              <a:rPr lang="fr-FR" sz="2000" dirty="0"/>
              <a:t>. </a:t>
            </a:r>
            <a:r>
              <a:rPr lang="fr-FR" sz="2000" i="1" dirty="0" err="1"/>
              <a:t>varaï</a:t>
            </a:r>
            <a:r>
              <a:rPr lang="fr-FR" sz="2000" i="1" dirty="0"/>
              <a:t>, haut, </a:t>
            </a:r>
            <a:r>
              <a:rPr lang="fr-FR" sz="2000" i="1" dirty="0" err="1"/>
              <a:t>peru</a:t>
            </a:r>
            <a:r>
              <a:rPr lang="fr-FR" sz="2000" i="1" dirty="0"/>
              <a:t>, grand,</a:t>
            </a:r>
            <a:r>
              <a:rPr lang="fr-FR" sz="2000" dirty="0"/>
              <a:t> na </a:t>
            </a:r>
            <a:r>
              <a:rPr lang="fr-FR" sz="2000" dirty="0" err="1"/>
              <a:t>burušaskom</a:t>
            </a:r>
            <a:r>
              <a:rPr lang="fr-FR" sz="2000" dirty="0"/>
              <a:t> </a:t>
            </a:r>
            <a:r>
              <a:rPr lang="fr-FR" sz="2000" i="1" dirty="0" err="1"/>
              <a:t>purme</a:t>
            </a:r>
            <a:r>
              <a:rPr lang="fr-FR" sz="2000" dirty="0"/>
              <a:t>, na </a:t>
            </a:r>
            <a:r>
              <a:rPr lang="fr-FR" sz="2000" dirty="0" err="1"/>
              <a:t>altajskom</a:t>
            </a:r>
            <a:r>
              <a:rPr lang="fr-FR" sz="2000" dirty="0"/>
              <a:t> </a:t>
            </a:r>
            <a:r>
              <a:rPr lang="fr-FR" sz="2000" i="1" dirty="0"/>
              <a:t>vara</a:t>
            </a:r>
            <a:r>
              <a:rPr lang="fr-FR" sz="2000" dirty="0"/>
              <a:t/>
            </a:r>
            <a:br>
              <a:rPr lang="fr-FR" sz="2000" dirty="0"/>
            </a:br>
            <a:endParaRPr lang="fr-FR" sz="2000" dirty="0"/>
          </a:p>
        </p:txBody>
      </p:sp>
    </p:spTree>
    <p:extLst>
      <p:ext uri="{BB962C8B-B14F-4D97-AF65-F5344CB8AC3E}">
        <p14:creationId xmlns:p14="http://schemas.microsoft.com/office/powerpoint/2010/main" val="24256995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10446" y="1552582"/>
            <a:ext cx="9418320" cy="4899976"/>
          </a:xfrm>
        </p:spPr>
        <p:txBody>
          <a:bodyPr>
            <a:normAutofit fontScale="90000"/>
          </a:bodyPr>
          <a:lstStyle/>
          <a:p>
            <a:r>
              <a:rPr lang="fr-FR" sz="2400" dirty="0" err="1"/>
              <a:t>Zanimljivo</a:t>
            </a:r>
            <a:r>
              <a:rPr lang="fr-FR" sz="2400" dirty="0"/>
              <a:t> je </a:t>
            </a:r>
            <a:r>
              <a:rPr lang="fr-FR" sz="2400" dirty="0" err="1"/>
              <a:t>konstatovati</a:t>
            </a:r>
            <a:r>
              <a:rPr lang="fr-FR" sz="2400" dirty="0"/>
              <a:t> da se </a:t>
            </a:r>
            <a:r>
              <a:rPr lang="fr-FR" sz="2400" dirty="0" err="1"/>
              <a:t>djelići</a:t>
            </a:r>
            <a:r>
              <a:rPr lang="fr-FR" sz="2400" dirty="0"/>
              <a:t> </a:t>
            </a:r>
            <a:r>
              <a:rPr lang="fr-FR" sz="2400" dirty="0" err="1"/>
              <a:t>burušaskog</a:t>
            </a:r>
            <a:r>
              <a:rPr lang="fr-FR" sz="2400" dirty="0"/>
              <a:t> </a:t>
            </a:r>
            <a:r>
              <a:rPr lang="fr-FR" sz="2400" dirty="0" err="1"/>
              <a:t>jezika</a:t>
            </a:r>
            <a:r>
              <a:rPr lang="fr-FR" sz="2400" dirty="0"/>
              <a:t> </a:t>
            </a:r>
            <a:r>
              <a:rPr lang="fr-FR" sz="2400" dirty="0" err="1"/>
              <a:t>nalaze</a:t>
            </a:r>
            <a:r>
              <a:rPr lang="fr-FR" sz="2400" dirty="0"/>
              <a:t> u </a:t>
            </a:r>
            <a:r>
              <a:rPr lang="fr-FR" sz="2400" dirty="0" err="1"/>
              <a:t>tračkom</a:t>
            </a:r>
            <a:r>
              <a:rPr lang="fr-FR" sz="2400" dirty="0"/>
              <a:t>, </a:t>
            </a:r>
            <a:r>
              <a:rPr lang="fr-FR" sz="2400" dirty="0" err="1"/>
              <a:t>bugarskom</a:t>
            </a:r>
            <a:r>
              <a:rPr lang="fr-FR" sz="2400" dirty="0"/>
              <a:t>, </a:t>
            </a:r>
            <a:r>
              <a:rPr lang="fr-FR" sz="2400" dirty="0" err="1"/>
              <a:t>makedonskom</a:t>
            </a:r>
            <a:r>
              <a:rPr lang="fr-FR" sz="2400" dirty="0"/>
              <a:t>, </a:t>
            </a:r>
            <a:r>
              <a:rPr lang="fr-FR" sz="2400" dirty="0" err="1"/>
              <a:t>albanskom</a:t>
            </a:r>
            <a:r>
              <a:rPr lang="fr-FR" sz="2400" dirty="0"/>
              <a:t> i </a:t>
            </a:r>
            <a:r>
              <a:rPr lang="fr-FR" sz="2400" dirty="0" err="1" smtClean="0"/>
              <a:t>arumanskom</a:t>
            </a:r>
            <a:r>
              <a:rPr lang="fr-FR" sz="2400" dirty="0" smtClean="0"/>
              <a:t> </a:t>
            </a:r>
            <a:r>
              <a:rPr lang="en-GB" sz="2400" dirty="0" err="1"/>
              <a:t>kao</a:t>
            </a:r>
            <a:r>
              <a:rPr lang="en-GB" sz="2400" dirty="0"/>
              <a:t> </a:t>
            </a:r>
            <a:r>
              <a:rPr lang="en-GB" sz="2400" dirty="0" err="1"/>
              <a:t>što</a:t>
            </a:r>
            <a:r>
              <a:rPr lang="en-GB" sz="2400" dirty="0"/>
              <a:t> </a:t>
            </a:r>
            <a:r>
              <a:rPr lang="en-GB" sz="2400" dirty="0" err="1"/>
              <a:t>su</a:t>
            </a:r>
            <a:r>
              <a:rPr lang="en-GB" sz="2400" dirty="0"/>
              <a:t> </a:t>
            </a:r>
            <a:r>
              <a:rPr lang="en-GB" sz="2400" i="1" dirty="0"/>
              <a:t>bac</a:t>
            </a:r>
            <a:r>
              <a:rPr lang="en-GB" sz="2400" dirty="0"/>
              <a:t> </a:t>
            </a:r>
            <a:r>
              <a:rPr lang="en-GB" sz="2400" dirty="0" err="1"/>
              <a:t>na</a:t>
            </a:r>
            <a:r>
              <a:rPr lang="en-GB" sz="2400" dirty="0"/>
              <a:t> </a:t>
            </a:r>
            <a:r>
              <a:rPr lang="en-GB" sz="2400" dirty="0" err="1"/>
              <a:t>burušaskom</a:t>
            </a:r>
            <a:r>
              <a:rPr lang="en-GB" sz="2400" dirty="0"/>
              <a:t>, </a:t>
            </a:r>
            <a:r>
              <a:rPr lang="en-GB" sz="2400" dirty="0" err="1"/>
              <a:t>slično</a:t>
            </a:r>
            <a:r>
              <a:rPr lang="en-GB" sz="2400" b="1" dirty="0"/>
              <a:t> </a:t>
            </a:r>
            <a:r>
              <a:rPr lang="en-GB" sz="2400" b="1" dirty="0" err="1"/>
              <a:t>bacija</a:t>
            </a:r>
            <a:r>
              <a:rPr lang="en-GB" sz="2400" dirty="0"/>
              <a:t> u </a:t>
            </a:r>
            <a:r>
              <a:rPr lang="en-GB" sz="2400" dirty="0" err="1"/>
              <a:t>balkanskim</a:t>
            </a:r>
            <a:r>
              <a:rPr lang="en-GB" sz="2400" dirty="0"/>
              <a:t> </a:t>
            </a:r>
            <a:r>
              <a:rPr lang="en-GB" sz="2400" dirty="0" err="1"/>
              <a:t>jezicima</a:t>
            </a:r>
            <a:r>
              <a:rPr lang="en-GB" sz="2400" dirty="0"/>
              <a:t>, </a:t>
            </a:r>
            <a:r>
              <a:rPr lang="en-GB" sz="2400" b="1" dirty="0" err="1"/>
              <a:t>zamiina</a:t>
            </a:r>
            <a:r>
              <a:rPr lang="en-GB" sz="2400" b="1" dirty="0"/>
              <a:t>,</a:t>
            </a:r>
            <a:r>
              <a:rPr lang="en-GB" sz="2400" dirty="0"/>
              <a:t> </a:t>
            </a:r>
            <a:r>
              <a:rPr lang="en-GB" sz="2400" dirty="0" err="1"/>
              <a:t>zemlja</a:t>
            </a:r>
            <a:r>
              <a:rPr lang="en-GB" sz="2400" dirty="0"/>
              <a:t> </a:t>
            </a:r>
            <a:r>
              <a:rPr lang="en-GB" sz="2400" dirty="0" err="1"/>
              <a:t>na</a:t>
            </a:r>
            <a:r>
              <a:rPr lang="en-GB" sz="2400" dirty="0"/>
              <a:t> </a:t>
            </a:r>
            <a:r>
              <a:rPr lang="en-GB" sz="2400" dirty="0" err="1"/>
              <a:t>burušaskom</a:t>
            </a:r>
            <a:r>
              <a:rPr lang="en-GB" sz="2400" dirty="0"/>
              <a:t>, </a:t>
            </a:r>
            <a:r>
              <a:rPr lang="en-GB" sz="2400" dirty="0" err="1"/>
              <a:t>slično</a:t>
            </a:r>
            <a:r>
              <a:rPr lang="en-GB" sz="2400" dirty="0"/>
              <a:t> </a:t>
            </a:r>
            <a:r>
              <a:rPr lang="en-GB" sz="2400" dirty="0" err="1"/>
              <a:t>zemlja</a:t>
            </a:r>
            <a:r>
              <a:rPr lang="en-GB" sz="2400" dirty="0"/>
              <a:t> </a:t>
            </a:r>
            <a:r>
              <a:rPr lang="en-GB" sz="2400" dirty="0" err="1"/>
              <a:t>na</a:t>
            </a:r>
            <a:r>
              <a:rPr lang="en-GB" sz="2400" dirty="0"/>
              <a:t> </a:t>
            </a:r>
            <a:r>
              <a:rPr lang="en-GB" sz="2400" dirty="0" err="1" smtClean="0"/>
              <a:t>slavenskom</a:t>
            </a:r>
            <a:r>
              <a:rPr lang="en-GB" sz="2400" dirty="0" smtClean="0"/>
              <a:t>.</a:t>
            </a:r>
            <a:r>
              <a:rPr lang="fr-FR" sz="2400" dirty="0" smtClean="0"/>
              <a:t> </a:t>
            </a:r>
            <a:br>
              <a:rPr lang="fr-FR" sz="2400" dirty="0" smtClean="0"/>
            </a:br>
            <a:r>
              <a:rPr lang="fr-FR" sz="2400" dirty="0"/>
              <a:t/>
            </a:r>
            <a:br>
              <a:rPr lang="fr-FR" sz="2400" dirty="0"/>
            </a:br>
            <a:r>
              <a:rPr lang="fr-FR" sz="2400" dirty="0" err="1"/>
              <a:t>Prisustvo</a:t>
            </a:r>
            <a:r>
              <a:rPr lang="fr-FR" sz="2400" dirty="0"/>
              <a:t>  </a:t>
            </a:r>
            <a:r>
              <a:rPr lang="fr-FR" sz="2400" dirty="0" err="1"/>
              <a:t>riječi</a:t>
            </a:r>
            <a:r>
              <a:rPr lang="fr-FR" sz="2400" dirty="0"/>
              <a:t> </a:t>
            </a:r>
            <a:r>
              <a:rPr lang="fr-FR" sz="2400" dirty="0" err="1"/>
              <a:t>sličnim</a:t>
            </a:r>
            <a:r>
              <a:rPr lang="fr-FR" sz="2400" dirty="0"/>
              <a:t> </a:t>
            </a:r>
            <a:r>
              <a:rPr lang="fr-FR" sz="2400" dirty="0" err="1"/>
              <a:t>francuskom</a:t>
            </a:r>
            <a:r>
              <a:rPr lang="fr-FR" sz="2400" dirty="0"/>
              <a:t> u </a:t>
            </a:r>
            <a:r>
              <a:rPr lang="fr-FR" sz="2400" dirty="0" err="1"/>
              <a:t>burušaskom</a:t>
            </a:r>
            <a:r>
              <a:rPr lang="fr-FR" sz="2400" dirty="0"/>
              <a:t> </a:t>
            </a:r>
            <a:r>
              <a:rPr lang="fr-FR" sz="2400" dirty="0" err="1"/>
              <a:t>jeziku</a:t>
            </a:r>
            <a:r>
              <a:rPr lang="fr-FR" sz="2400" dirty="0"/>
              <a:t> </a:t>
            </a:r>
            <a:r>
              <a:rPr lang="fr-FR" sz="2400" dirty="0" err="1"/>
              <a:t>vezane</a:t>
            </a:r>
            <a:r>
              <a:rPr lang="fr-FR" sz="2400" dirty="0"/>
              <a:t> su </a:t>
            </a:r>
            <a:r>
              <a:rPr lang="fr-FR" sz="2400" dirty="0" smtClean="0"/>
              <a:t>:</a:t>
            </a:r>
            <a:br>
              <a:rPr lang="fr-FR" sz="2400" dirty="0" smtClean="0"/>
            </a:br>
            <a:r>
              <a:rPr lang="fr-FR" sz="2400" dirty="0" smtClean="0"/>
              <a:t>- </a:t>
            </a:r>
            <a:r>
              <a:rPr lang="fr-FR" sz="2400" dirty="0" err="1" smtClean="0"/>
              <a:t>za</a:t>
            </a:r>
            <a:r>
              <a:rPr lang="fr-FR" sz="2400" dirty="0" smtClean="0"/>
              <a:t> </a:t>
            </a:r>
            <a:r>
              <a:rPr lang="fr-FR" sz="2400" dirty="0" err="1"/>
              <a:t>pastirstvo</a:t>
            </a:r>
            <a:r>
              <a:rPr lang="fr-FR" sz="2400" dirty="0"/>
              <a:t> i </a:t>
            </a:r>
            <a:r>
              <a:rPr lang="fr-FR" sz="2400" dirty="0" err="1"/>
              <a:t>poljoprivredu</a:t>
            </a:r>
            <a:r>
              <a:rPr lang="fr-FR" sz="2400" dirty="0"/>
              <a:t> </a:t>
            </a:r>
            <a:r>
              <a:rPr lang="fr-FR" sz="2400" dirty="0" smtClean="0"/>
              <a:t>: </a:t>
            </a:r>
            <a:r>
              <a:rPr lang="en-GB" sz="2400" i="1" dirty="0" err="1"/>
              <a:t>ter</a:t>
            </a:r>
            <a:r>
              <a:rPr lang="en-GB" sz="2400" dirty="0"/>
              <a:t>, </a:t>
            </a:r>
            <a:r>
              <a:rPr lang="en-GB" sz="2400" dirty="0" err="1"/>
              <a:t>planinska</a:t>
            </a:r>
            <a:r>
              <a:rPr lang="en-GB" sz="2400" dirty="0"/>
              <a:t> </a:t>
            </a:r>
            <a:r>
              <a:rPr lang="en-GB" sz="2400" dirty="0" err="1"/>
              <a:t>ispaša</a:t>
            </a:r>
            <a:r>
              <a:rPr lang="en-GB" sz="2400" dirty="0"/>
              <a:t>, </a:t>
            </a:r>
            <a:r>
              <a:rPr lang="en-GB" sz="2400" dirty="0" err="1"/>
              <a:t>slično</a:t>
            </a:r>
            <a:r>
              <a:rPr lang="en-GB" sz="2400" dirty="0"/>
              <a:t> </a:t>
            </a:r>
            <a:r>
              <a:rPr lang="en-GB" sz="2400" i="1" dirty="0" err="1"/>
              <a:t>terre</a:t>
            </a:r>
            <a:r>
              <a:rPr lang="en-GB" sz="2400" dirty="0"/>
              <a:t>, </a:t>
            </a:r>
            <a:r>
              <a:rPr lang="en-GB" sz="2400" dirty="0" err="1"/>
              <a:t>zemlje</a:t>
            </a:r>
            <a:r>
              <a:rPr lang="en-GB" sz="2400" dirty="0"/>
              <a:t>, </a:t>
            </a:r>
            <a:r>
              <a:rPr lang="en-GB" sz="2400" i="1" dirty="0" err="1"/>
              <a:t>belis</a:t>
            </a:r>
            <a:r>
              <a:rPr lang="en-GB" sz="2400" dirty="0"/>
              <a:t>, </a:t>
            </a:r>
            <a:r>
              <a:rPr lang="en-GB" sz="2400" dirty="0" err="1"/>
              <a:t>ovca</a:t>
            </a:r>
            <a:r>
              <a:rPr lang="en-GB" sz="2400" dirty="0"/>
              <a:t>, </a:t>
            </a:r>
            <a:r>
              <a:rPr lang="en-GB" sz="2400" dirty="0" err="1"/>
              <a:t>janje</a:t>
            </a:r>
            <a:r>
              <a:rPr lang="en-GB" sz="2400" dirty="0"/>
              <a:t>, </a:t>
            </a:r>
            <a:r>
              <a:rPr lang="en-GB" sz="2400" dirty="0" err="1"/>
              <a:t>slično</a:t>
            </a:r>
            <a:r>
              <a:rPr lang="en-GB" sz="2400" dirty="0"/>
              <a:t> </a:t>
            </a:r>
            <a:r>
              <a:rPr lang="en-GB" sz="2400" i="1" dirty="0" err="1"/>
              <a:t>ovin</a:t>
            </a:r>
            <a:r>
              <a:rPr lang="en-GB" sz="2400" dirty="0"/>
              <a:t>, </a:t>
            </a:r>
            <a:r>
              <a:rPr lang="en-GB" sz="2400" dirty="0" err="1"/>
              <a:t>ovan</a:t>
            </a:r>
            <a:r>
              <a:rPr lang="en-GB" sz="2400" dirty="0"/>
              <a:t>, </a:t>
            </a:r>
            <a:r>
              <a:rPr lang="en-GB" sz="2400" i="1" dirty="0" err="1"/>
              <a:t>buc</a:t>
            </a:r>
            <a:r>
              <a:rPr lang="en-GB" sz="2400" dirty="0"/>
              <a:t>, </a:t>
            </a:r>
            <a:r>
              <a:rPr lang="en-GB" sz="2400" dirty="0" err="1"/>
              <a:t>slično</a:t>
            </a:r>
            <a:r>
              <a:rPr lang="en-GB" sz="2400" dirty="0"/>
              <a:t> </a:t>
            </a:r>
            <a:r>
              <a:rPr lang="en-GB" sz="2400" i="1" dirty="0" err="1"/>
              <a:t>bouc</a:t>
            </a:r>
            <a:r>
              <a:rPr lang="en-GB" sz="2400" dirty="0"/>
              <a:t>, </a:t>
            </a:r>
            <a:r>
              <a:rPr lang="en-GB" sz="2400" dirty="0" err="1"/>
              <a:t>jarac</a:t>
            </a:r>
            <a:r>
              <a:rPr lang="en-GB" sz="2400" dirty="0"/>
              <a:t>, </a:t>
            </a:r>
            <a:r>
              <a:rPr lang="en-GB" sz="2400" i="1" dirty="0" err="1"/>
              <a:t>har</a:t>
            </a:r>
            <a:r>
              <a:rPr lang="en-GB" sz="2400" dirty="0"/>
              <a:t>, </a:t>
            </a:r>
            <a:r>
              <a:rPr lang="en-GB" sz="2400" dirty="0" err="1"/>
              <a:t>slično</a:t>
            </a:r>
            <a:r>
              <a:rPr lang="en-GB" sz="2400" dirty="0"/>
              <a:t> </a:t>
            </a:r>
            <a:r>
              <a:rPr lang="en-GB" sz="2400" i="1" dirty="0"/>
              <a:t>char</a:t>
            </a:r>
            <a:r>
              <a:rPr lang="en-GB" sz="2400" dirty="0"/>
              <a:t>, </a:t>
            </a:r>
            <a:r>
              <a:rPr lang="en-GB" sz="2400" dirty="0" err="1"/>
              <a:t>kolica</a:t>
            </a:r>
            <a:r>
              <a:rPr lang="en-GB" sz="2400" dirty="0"/>
              <a:t>, </a:t>
            </a:r>
            <a:r>
              <a:rPr lang="en-GB" sz="2400" i="1" dirty="0" err="1"/>
              <a:t>phamol</a:t>
            </a:r>
            <a:r>
              <a:rPr lang="en-GB" sz="2400" dirty="0"/>
              <a:t>, </a:t>
            </a:r>
            <a:r>
              <a:rPr lang="en-GB" sz="2400" dirty="0" err="1"/>
              <a:t>voće</a:t>
            </a:r>
            <a:r>
              <a:rPr lang="en-GB" sz="2400" dirty="0"/>
              <a:t>, </a:t>
            </a:r>
            <a:r>
              <a:rPr lang="en-GB" sz="2400" dirty="0" err="1"/>
              <a:t>slično</a:t>
            </a:r>
            <a:r>
              <a:rPr lang="en-GB" sz="2400" dirty="0"/>
              <a:t> </a:t>
            </a:r>
            <a:r>
              <a:rPr lang="en-GB" sz="2400" i="1" dirty="0" err="1"/>
              <a:t>pomme</a:t>
            </a:r>
            <a:r>
              <a:rPr lang="en-GB" sz="2400" dirty="0"/>
              <a:t>, </a:t>
            </a:r>
            <a:r>
              <a:rPr lang="en-GB" sz="2400" dirty="0" err="1"/>
              <a:t>jubuka</a:t>
            </a:r>
            <a:r>
              <a:rPr lang="fr-FR" sz="2400" dirty="0" smtClean="0"/>
              <a:t/>
            </a:r>
            <a:br>
              <a:rPr lang="fr-FR" sz="2400" dirty="0" smtClean="0"/>
            </a:br>
            <a:r>
              <a:rPr lang="fr-FR" sz="2400" dirty="0" smtClean="0"/>
              <a:t>- </a:t>
            </a:r>
            <a:r>
              <a:rPr lang="fr-FR" sz="2400" dirty="0" err="1" smtClean="0"/>
              <a:t>za</a:t>
            </a:r>
            <a:r>
              <a:rPr lang="fr-FR" sz="2400" dirty="0" smtClean="0"/>
              <a:t> </a:t>
            </a:r>
            <a:r>
              <a:rPr lang="fr-FR" sz="2400" dirty="0" err="1" smtClean="0"/>
              <a:t>porodicu</a:t>
            </a:r>
            <a:r>
              <a:rPr lang="fr-FR" sz="2400" dirty="0" smtClean="0"/>
              <a:t> : </a:t>
            </a:r>
            <a:r>
              <a:rPr lang="en-GB" sz="2400" i="1" dirty="0"/>
              <a:t>mama</a:t>
            </a:r>
            <a:r>
              <a:rPr lang="en-GB" sz="2400" dirty="0"/>
              <a:t>, </a:t>
            </a:r>
            <a:r>
              <a:rPr lang="en-GB" sz="2400" dirty="0" err="1"/>
              <a:t>slično</a:t>
            </a:r>
            <a:r>
              <a:rPr lang="en-GB" sz="2400" dirty="0"/>
              <a:t> </a:t>
            </a:r>
            <a:r>
              <a:rPr lang="en-GB" sz="2400" i="1" dirty="0" err="1"/>
              <a:t>maman</a:t>
            </a:r>
            <a:r>
              <a:rPr lang="en-GB" sz="2400" dirty="0"/>
              <a:t>, mama, </a:t>
            </a:r>
            <a:r>
              <a:rPr lang="en-GB" sz="2400" i="1" dirty="0" err="1"/>
              <a:t>bapo</a:t>
            </a:r>
            <a:r>
              <a:rPr lang="en-GB" sz="2400" dirty="0"/>
              <a:t>, </a:t>
            </a:r>
            <a:r>
              <a:rPr lang="en-GB" sz="2400" dirty="0" err="1"/>
              <a:t>slično</a:t>
            </a:r>
            <a:r>
              <a:rPr lang="en-GB" sz="2400" dirty="0"/>
              <a:t> </a:t>
            </a:r>
            <a:r>
              <a:rPr lang="en-GB" sz="2400" i="1" dirty="0"/>
              <a:t>papa</a:t>
            </a:r>
            <a:r>
              <a:rPr lang="en-GB" sz="2400" dirty="0"/>
              <a:t>, </a:t>
            </a:r>
            <a:r>
              <a:rPr lang="en-GB" sz="2400" dirty="0" err="1"/>
              <a:t>tata</a:t>
            </a:r>
            <a:r>
              <a:rPr lang="en-GB" sz="2400" dirty="0"/>
              <a:t>, </a:t>
            </a:r>
            <a:r>
              <a:rPr lang="en-GB" sz="2400" i="1" dirty="0" err="1"/>
              <a:t>pilili</a:t>
            </a:r>
            <a:r>
              <a:rPr lang="en-GB" sz="2400" dirty="0"/>
              <a:t>, </a:t>
            </a:r>
            <a:r>
              <a:rPr lang="en-GB" sz="2400" dirty="0" err="1"/>
              <a:t>dijete</a:t>
            </a:r>
            <a:r>
              <a:rPr lang="en-GB" sz="2400" dirty="0"/>
              <a:t>, </a:t>
            </a:r>
            <a:r>
              <a:rPr lang="en-GB" sz="2400" dirty="0" err="1"/>
              <a:t>slično</a:t>
            </a:r>
            <a:r>
              <a:rPr lang="en-GB" sz="2400" dirty="0"/>
              <a:t> </a:t>
            </a:r>
            <a:r>
              <a:rPr lang="en-GB" sz="2400" dirty="0" err="1"/>
              <a:t>fils</a:t>
            </a:r>
            <a:r>
              <a:rPr lang="en-GB" sz="2400" dirty="0"/>
              <a:t>, </a:t>
            </a:r>
            <a:r>
              <a:rPr lang="en-GB" sz="2400" dirty="0" err="1"/>
              <a:t>fille</a:t>
            </a:r>
            <a:r>
              <a:rPr lang="en-GB" sz="2400" dirty="0"/>
              <a:t>, sin, </a:t>
            </a:r>
            <a:r>
              <a:rPr lang="en-GB" sz="2400" dirty="0" err="1"/>
              <a:t>kćerka</a:t>
            </a:r>
            <a:r>
              <a:rPr lang="fr-FR" sz="2400" dirty="0" smtClean="0"/>
              <a:t>  </a:t>
            </a:r>
            <a:br>
              <a:rPr lang="fr-FR" sz="2400" dirty="0" smtClean="0"/>
            </a:br>
            <a:r>
              <a:rPr lang="fr-FR" sz="2400" dirty="0" smtClean="0"/>
              <a:t>- </a:t>
            </a:r>
            <a:r>
              <a:rPr lang="fr-FR" sz="2400" dirty="0" err="1" smtClean="0"/>
              <a:t>za</a:t>
            </a:r>
            <a:r>
              <a:rPr lang="fr-FR" sz="2400" dirty="0" smtClean="0"/>
              <a:t> </a:t>
            </a:r>
            <a:r>
              <a:rPr lang="fr-FR" sz="2400" dirty="0" err="1"/>
              <a:t>ljudsko</a:t>
            </a:r>
            <a:r>
              <a:rPr lang="fr-FR" sz="2400" dirty="0"/>
              <a:t> </a:t>
            </a:r>
            <a:r>
              <a:rPr lang="fr-FR" sz="2400" dirty="0" err="1" smtClean="0"/>
              <a:t>tijelo</a:t>
            </a:r>
            <a:r>
              <a:rPr lang="fr-FR" sz="2400" dirty="0" smtClean="0"/>
              <a:t> : </a:t>
            </a:r>
            <a:r>
              <a:rPr lang="en-GB" sz="2400" i="1" dirty="0"/>
              <a:t>guru</a:t>
            </a:r>
            <a:r>
              <a:rPr lang="en-GB" sz="2400" dirty="0"/>
              <a:t>, </a:t>
            </a:r>
            <a:r>
              <a:rPr lang="en-GB" sz="2400" dirty="0" err="1"/>
              <a:t>slično</a:t>
            </a:r>
            <a:r>
              <a:rPr lang="en-GB" sz="2400" dirty="0"/>
              <a:t> </a:t>
            </a:r>
            <a:r>
              <a:rPr lang="en-GB" sz="2400" i="1" dirty="0" err="1"/>
              <a:t>cœur</a:t>
            </a:r>
            <a:r>
              <a:rPr lang="en-GB" sz="2400" dirty="0"/>
              <a:t>, </a:t>
            </a:r>
            <a:r>
              <a:rPr lang="en-GB" sz="2400" dirty="0" err="1"/>
              <a:t>srce</a:t>
            </a:r>
            <a:r>
              <a:rPr lang="en-GB" sz="2400" dirty="0"/>
              <a:t>, </a:t>
            </a:r>
            <a:r>
              <a:rPr lang="en-GB" sz="2400" i="1" dirty="0" err="1"/>
              <a:t>buk</a:t>
            </a:r>
            <a:r>
              <a:rPr lang="en-GB" sz="2400" dirty="0"/>
              <a:t>, </a:t>
            </a:r>
            <a:r>
              <a:rPr lang="en-GB" sz="2400" dirty="0" err="1"/>
              <a:t>grlo</a:t>
            </a:r>
            <a:r>
              <a:rPr lang="en-GB" sz="2400" dirty="0"/>
              <a:t>, </a:t>
            </a:r>
            <a:r>
              <a:rPr lang="en-GB" sz="2400" dirty="0" err="1"/>
              <a:t>slično</a:t>
            </a:r>
            <a:r>
              <a:rPr lang="en-GB" sz="2400" dirty="0"/>
              <a:t> bouche, </a:t>
            </a:r>
            <a:r>
              <a:rPr lang="en-GB" sz="2400" dirty="0" err="1" smtClean="0"/>
              <a:t>ustima</a:t>
            </a:r>
            <a:r>
              <a:rPr lang="fr-FR" sz="2400" dirty="0"/>
              <a:t/>
            </a:r>
            <a:br>
              <a:rPr lang="fr-FR" sz="2400" dirty="0"/>
            </a:br>
            <a:r>
              <a:rPr lang="fr-FR" sz="2400" dirty="0" smtClean="0"/>
              <a:t>- </a:t>
            </a:r>
            <a:r>
              <a:rPr lang="fr-FR" sz="2400" i="1" dirty="0" err="1" smtClean="0"/>
              <a:t>phu</a:t>
            </a:r>
            <a:r>
              <a:rPr lang="fr-FR" sz="2400" dirty="0"/>
              <a:t>, </a:t>
            </a:r>
            <a:r>
              <a:rPr lang="fr-FR" sz="2400" dirty="0" err="1"/>
              <a:t>slično</a:t>
            </a:r>
            <a:r>
              <a:rPr lang="fr-FR" sz="2400" dirty="0"/>
              <a:t> </a:t>
            </a:r>
            <a:r>
              <a:rPr lang="fr-FR" sz="2400" i="1" dirty="0"/>
              <a:t>feu</a:t>
            </a:r>
            <a:r>
              <a:rPr lang="fr-FR" sz="2400" dirty="0"/>
              <a:t>, </a:t>
            </a:r>
            <a:r>
              <a:rPr lang="fr-FR" sz="2400" dirty="0" err="1"/>
              <a:t>vatra</a:t>
            </a:r>
            <a:r>
              <a:rPr lang="fr-FR" sz="2400" dirty="0"/>
              <a:t> </a:t>
            </a:r>
            <a:r>
              <a:rPr lang="fr-FR" sz="2400" dirty="0" smtClean="0"/>
              <a:t/>
            </a:r>
            <a:br>
              <a:rPr lang="fr-FR" sz="2400" dirty="0" smtClean="0"/>
            </a:br>
            <a:r>
              <a:rPr lang="fr-FR" sz="2400" dirty="0" smtClean="0"/>
              <a:t>- </a:t>
            </a:r>
            <a:r>
              <a:rPr lang="fr-FR" sz="2400" i="1" dirty="0" err="1" smtClean="0"/>
              <a:t>ser</a:t>
            </a:r>
            <a:r>
              <a:rPr lang="fr-FR" sz="2400" dirty="0"/>
              <a:t>, </a:t>
            </a:r>
            <a:r>
              <a:rPr lang="fr-FR" sz="2400" dirty="0" err="1"/>
              <a:t>slično</a:t>
            </a:r>
            <a:r>
              <a:rPr lang="fr-FR" sz="2400" dirty="0"/>
              <a:t> </a:t>
            </a:r>
            <a:r>
              <a:rPr lang="fr-FR" sz="2400" i="1" dirty="0"/>
              <a:t>servir</a:t>
            </a:r>
            <a:r>
              <a:rPr lang="fr-FR" sz="2400" dirty="0"/>
              <a:t>, </a:t>
            </a:r>
            <a:r>
              <a:rPr lang="fr-FR" sz="2400" dirty="0" err="1" smtClean="0"/>
              <a:t>služiti</a:t>
            </a:r>
            <a:r>
              <a:rPr lang="fr-FR" sz="2400" dirty="0" smtClean="0"/>
              <a:t> </a:t>
            </a:r>
            <a:br>
              <a:rPr lang="fr-FR" sz="2400" dirty="0" smtClean="0"/>
            </a:br>
            <a:r>
              <a:rPr lang="fr-FR" sz="2400" dirty="0" smtClean="0"/>
              <a:t>- </a:t>
            </a:r>
            <a:r>
              <a:rPr lang="fr-FR" sz="2400" i="1" dirty="0" smtClean="0"/>
              <a:t>je</a:t>
            </a:r>
            <a:r>
              <a:rPr lang="fr-FR" sz="2400" dirty="0"/>
              <a:t>, </a:t>
            </a:r>
            <a:r>
              <a:rPr lang="fr-FR" sz="2400" dirty="0" err="1"/>
              <a:t>slično</a:t>
            </a:r>
            <a:r>
              <a:rPr lang="fr-FR" sz="2400" dirty="0"/>
              <a:t> </a:t>
            </a:r>
            <a:r>
              <a:rPr lang="fr-FR" sz="2400" i="1" dirty="0"/>
              <a:t>je</a:t>
            </a:r>
            <a:r>
              <a:rPr lang="fr-FR" sz="2400" dirty="0"/>
              <a:t> i </a:t>
            </a:r>
            <a:r>
              <a:rPr lang="fr-FR" sz="2400" i="1" dirty="0" err="1"/>
              <a:t>ja</a:t>
            </a:r>
            <a:r>
              <a:rPr lang="fr-FR" sz="2400" dirty="0"/>
              <a:t> na </a:t>
            </a:r>
            <a:r>
              <a:rPr lang="fr-FR" sz="2400" dirty="0" err="1" smtClean="0"/>
              <a:t>slavenskom</a:t>
            </a:r>
            <a:r>
              <a:rPr lang="fr-FR" sz="2400" dirty="0" smtClean="0"/>
              <a:t> </a:t>
            </a:r>
            <a:br>
              <a:rPr lang="fr-FR" sz="2400" dirty="0" smtClean="0"/>
            </a:br>
            <a:r>
              <a:rPr lang="fr-FR" sz="2400" dirty="0" smtClean="0"/>
              <a:t>- </a:t>
            </a:r>
            <a:r>
              <a:rPr lang="fr-FR" sz="2400" i="1" dirty="0" smtClean="0"/>
              <a:t>le</a:t>
            </a:r>
            <a:r>
              <a:rPr lang="fr-FR" sz="2400" i="1" dirty="0"/>
              <a:t>,</a:t>
            </a:r>
            <a:r>
              <a:rPr lang="fr-FR" sz="2400" dirty="0"/>
              <a:t> </a:t>
            </a:r>
            <a:r>
              <a:rPr lang="fr-FR" sz="2400" dirty="0" err="1"/>
              <a:t>slično</a:t>
            </a:r>
            <a:r>
              <a:rPr lang="fr-FR" sz="2400" dirty="0"/>
              <a:t> </a:t>
            </a:r>
            <a:r>
              <a:rPr lang="fr-FR" sz="2400" i="1" dirty="0"/>
              <a:t>le</a:t>
            </a:r>
            <a:r>
              <a:rPr lang="fr-FR" sz="2400" dirty="0"/>
              <a:t> i </a:t>
            </a:r>
            <a:r>
              <a:rPr lang="fr-FR" sz="2400" dirty="0" err="1"/>
              <a:t>članovima</a:t>
            </a:r>
            <a:r>
              <a:rPr lang="fr-FR" sz="2400" dirty="0"/>
              <a:t> u </a:t>
            </a:r>
            <a:r>
              <a:rPr lang="fr-FR" sz="2400" dirty="0" err="1"/>
              <a:t>balkanskim</a:t>
            </a:r>
            <a:r>
              <a:rPr lang="fr-FR" sz="2400" dirty="0"/>
              <a:t> </a:t>
            </a:r>
            <a:r>
              <a:rPr lang="fr-FR" sz="2400" dirty="0" err="1" smtClean="0"/>
              <a:t>jezicima</a:t>
            </a:r>
            <a:r>
              <a:rPr lang="fr-FR" sz="2400" dirty="0" smtClean="0"/>
              <a:t> </a:t>
            </a:r>
            <a:br>
              <a:rPr lang="fr-FR" sz="2400" dirty="0" smtClean="0"/>
            </a:br>
            <a:r>
              <a:rPr lang="fr-FR" sz="2400" dirty="0" smtClean="0"/>
              <a:t>- a </a:t>
            </a:r>
            <a:r>
              <a:rPr lang="fr-FR" sz="2400" dirty="0"/>
              <a:t>da su </a:t>
            </a:r>
            <a:r>
              <a:rPr lang="fr-FR" sz="2400" dirty="0" err="1"/>
              <a:t>brojne</a:t>
            </a:r>
            <a:r>
              <a:rPr lang="fr-FR" sz="2400" dirty="0"/>
              <a:t> </a:t>
            </a:r>
            <a:r>
              <a:rPr lang="fr-FR" sz="2400" dirty="0" err="1"/>
              <a:t>francuske</a:t>
            </a:r>
            <a:r>
              <a:rPr lang="fr-FR" sz="2400" dirty="0"/>
              <a:t> i </a:t>
            </a:r>
            <a:r>
              <a:rPr lang="fr-FR" sz="2400" dirty="0" err="1"/>
              <a:t>slavenske</a:t>
            </a:r>
            <a:r>
              <a:rPr lang="fr-FR" sz="2400" dirty="0"/>
              <a:t> </a:t>
            </a:r>
            <a:r>
              <a:rPr lang="fr-FR" sz="2400" dirty="0" err="1"/>
              <a:t>rijeci</a:t>
            </a:r>
            <a:r>
              <a:rPr lang="fr-FR" sz="2400" dirty="0"/>
              <a:t> </a:t>
            </a:r>
            <a:r>
              <a:rPr lang="fr-FR" sz="2400" dirty="0" err="1"/>
              <a:t>nastale</a:t>
            </a:r>
            <a:r>
              <a:rPr lang="fr-FR" sz="2400" dirty="0"/>
              <a:t> </a:t>
            </a:r>
            <a:r>
              <a:rPr lang="fr-FR" sz="2400" dirty="0" err="1"/>
              <a:t>iz</a:t>
            </a:r>
            <a:r>
              <a:rPr lang="fr-FR" sz="2400" dirty="0"/>
              <a:t> </a:t>
            </a:r>
            <a:r>
              <a:rPr lang="fr-FR" sz="2400" dirty="0" err="1"/>
              <a:t>dravidskog</a:t>
            </a:r>
            <a:r>
              <a:rPr lang="fr-FR" sz="2400" dirty="0"/>
              <a:t> </a:t>
            </a:r>
            <a:r>
              <a:rPr lang="fr-FR" sz="2400" dirty="0" err="1" smtClean="0"/>
              <a:t>jezika</a:t>
            </a:r>
            <a:r>
              <a:rPr lang="fr-FR" sz="2400" dirty="0" smtClean="0"/>
              <a:t/>
            </a:r>
            <a:br>
              <a:rPr lang="fr-FR" sz="2400" dirty="0" smtClean="0"/>
            </a:br>
            <a:r>
              <a:rPr lang="fr-FR" sz="2400" dirty="0" smtClean="0"/>
              <a:t/>
            </a:r>
            <a:br>
              <a:rPr lang="fr-FR" sz="2400" dirty="0" smtClean="0"/>
            </a:br>
            <a:r>
              <a:rPr lang="en-GB" sz="2200" dirty="0" err="1"/>
              <a:t>Ovi</a:t>
            </a:r>
            <a:r>
              <a:rPr lang="en-GB" sz="2200" dirty="0"/>
              <a:t> </a:t>
            </a:r>
            <a:r>
              <a:rPr lang="en-GB" sz="2200" dirty="0" err="1"/>
              <a:t>jezicki</a:t>
            </a:r>
            <a:r>
              <a:rPr lang="en-GB" sz="2200" dirty="0"/>
              <a:t> </a:t>
            </a:r>
            <a:r>
              <a:rPr lang="en-GB" sz="2200" dirty="0" err="1"/>
              <a:t>zaključci</a:t>
            </a:r>
            <a:r>
              <a:rPr lang="en-GB" sz="2200" dirty="0"/>
              <a:t> </a:t>
            </a:r>
            <a:r>
              <a:rPr lang="en-GB" sz="2200" dirty="0" err="1"/>
              <a:t>potkrijepljuju</a:t>
            </a:r>
            <a:r>
              <a:rPr lang="en-GB" sz="2200" dirty="0"/>
              <a:t> se </a:t>
            </a:r>
            <a:r>
              <a:rPr lang="en-GB" sz="2200" dirty="0" err="1"/>
              <a:t>genetskim</a:t>
            </a:r>
            <a:r>
              <a:rPr lang="en-GB" sz="2200" dirty="0"/>
              <a:t> </a:t>
            </a:r>
            <a:r>
              <a:rPr lang="en-GB" sz="2200" dirty="0" err="1"/>
              <a:t>i</a:t>
            </a:r>
            <a:r>
              <a:rPr lang="en-GB" sz="2200" dirty="0"/>
              <a:t> </a:t>
            </a:r>
            <a:r>
              <a:rPr lang="en-GB" sz="2200" dirty="0" err="1"/>
              <a:t>arheološkim</a:t>
            </a:r>
            <a:r>
              <a:rPr lang="en-GB" sz="2200" dirty="0"/>
              <a:t> </a:t>
            </a:r>
            <a:r>
              <a:rPr lang="en-GB" sz="2200" dirty="0" err="1"/>
              <a:t>studijama</a:t>
            </a:r>
            <a:r>
              <a:rPr lang="en-GB" sz="2200" dirty="0"/>
              <a:t>, </a:t>
            </a:r>
            <a:r>
              <a:rPr lang="en-GB" sz="2200" dirty="0" err="1"/>
              <a:t>koje</a:t>
            </a:r>
            <a:r>
              <a:rPr lang="en-GB" sz="2200" dirty="0"/>
              <a:t> je </a:t>
            </a:r>
            <a:r>
              <a:rPr lang="en-GB" sz="2200" dirty="0" err="1"/>
              <a:t>vodila</a:t>
            </a:r>
            <a:r>
              <a:rPr lang="en-GB" sz="2200" dirty="0"/>
              <a:t> </a:t>
            </a:r>
            <a:r>
              <a:rPr lang="en-GB" sz="2200" dirty="0" err="1"/>
              <a:t>francuska</a:t>
            </a:r>
            <a:r>
              <a:rPr lang="en-GB" sz="2200" dirty="0"/>
              <a:t> </a:t>
            </a:r>
            <a:r>
              <a:rPr lang="en-GB" sz="2200" dirty="0" err="1"/>
              <a:t>istrazivačica</a:t>
            </a:r>
            <a:r>
              <a:rPr lang="en-GB" sz="2200" dirty="0"/>
              <a:t> Evelyne </a:t>
            </a:r>
            <a:r>
              <a:rPr lang="en-GB" sz="2200" dirty="0" err="1"/>
              <a:t>Heyer</a:t>
            </a:r>
            <a:r>
              <a:rPr lang="en-GB" sz="2200" dirty="0"/>
              <a:t>, a </a:t>
            </a:r>
            <a:r>
              <a:rPr lang="en-GB" sz="2200" dirty="0" err="1"/>
              <a:t>koje</a:t>
            </a:r>
            <a:r>
              <a:rPr lang="en-GB" sz="2200" dirty="0"/>
              <a:t> </a:t>
            </a:r>
            <a:r>
              <a:rPr lang="en-GB" sz="2200" dirty="0" err="1"/>
              <a:t>potvrđuju</a:t>
            </a:r>
            <a:r>
              <a:rPr lang="en-GB" sz="2200" dirty="0"/>
              <a:t> da </a:t>
            </a:r>
            <a:r>
              <a:rPr lang="en-GB" sz="2200" dirty="0" err="1"/>
              <a:t>su</a:t>
            </a:r>
            <a:r>
              <a:rPr lang="en-GB" sz="2200" dirty="0"/>
              <a:t> se tri </a:t>
            </a:r>
            <a:r>
              <a:rPr lang="en-GB" sz="2200" dirty="0" err="1"/>
              <a:t>migracije</a:t>
            </a:r>
            <a:r>
              <a:rPr lang="en-GB" sz="2200" dirty="0"/>
              <a:t> </a:t>
            </a:r>
            <a:r>
              <a:rPr lang="en-GB" sz="2200" dirty="0" err="1"/>
              <a:t>smijenile</a:t>
            </a:r>
            <a:r>
              <a:rPr lang="en-GB" sz="2200" dirty="0"/>
              <a:t> </a:t>
            </a:r>
            <a:r>
              <a:rPr lang="en-GB" sz="2200" dirty="0" err="1"/>
              <a:t>iz</a:t>
            </a:r>
            <a:r>
              <a:rPr lang="en-GB" sz="2200" dirty="0"/>
              <a:t> </a:t>
            </a:r>
            <a:r>
              <a:rPr lang="en-GB" sz="2200" dirty="0" err="1"/>
              <a:t>Centralne</a:t>
            </a:r>
            <a:r>
              <a:rPr lang="en-GB" sz="2200" dirty="0"/>
              <a:t> </a:t>
            </a:r>
            <a:r>
              <a:rPr lang="en-GB" sz="2200" dirty="0" err="1"/>
              <a:t>Azije</a:t>
            </a:r>
            <a:r>
              <a:rPr lang="en-GB" sz="2200" dirty="0"/>
              <a:t> </a:t>
            </a:r>
            <a:r>
              <a:rPr lang="en-GB" sz="2200" dirty="0" err="1"/>
              <a:t>prema</a:t>
            </a:r>
            <a:r>
              <a:rPr lang="en-GB" sz="2200" dirty="0"/>
              <a:t> </a:t>
            </a:r>
            <a:r>
              <a:rPr lang="en-GB" sz="2200" dirty="0" err="1" smtClean="0"/>
              <a:t>Evropi</a:t>
            </a:r>
            <a:r>
              <a:rPr lang="en-GB" sz="2200" dirty="0" smtClean="0"/>
              <a:t>.</a:t>
            </a:r>
            <a:r>
              <a:rPr lang="fr-FR" sz="2000" dirty="0" smtClean="0"/>
              <a:t/>
            </a:r>
            <a:br>
              <a:rPr lang="fr-FR" sz="2000" dirty="0" smtClean="0"/>
            </a:br>
            <a:r>
              <a:rPr lang="fr-FR" sz="2000" dirty="0"/>
              <a:t/>
            </a:r>
            <a:br>
              <a:rPr lang="fr-FR" sz="2000" dirty="0"/>
            </a:br>
            <a:endParaRPr lang="fr-FR" sz="2000" dirty="0"/>
          </a:p>
        </p:txBody>
      </p:sp>
    </p:spTree>
    <p:extLst>
      <p:ext uri="{BB962C8B-B14F-4D97-AF65-F5344CB8AC3E}">
        <p14:creationId xmlns:p14="http://schemas.microsoft.com/office/powerpoint/2010/main" val="26827440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86158" y="379390"/>
            <a:ext cx="9418320" cy="2976286"/>
          </a:xfrm>
        </p:spPr>
        <p:txBody>
          <a:bodyPr>
            <a:normAutofit/>
          </a:bodyPr>
          <a:lstStyle/>
          <a:p>
            <a:r>
              <a:rPr lang="fr-FR" sz="2400" dirty="0" err="1"/>
              <a:t>Veoma</a:t>
            </a:r>
            <a:r>
              <a:rPr lang="fr-FR" sz="2400" dirty="0"/>
              <a:t> </a:t>
            </a:r>
            <a:r>
              <a:rPr lang="fr-FR" sz="2400" dirty="0" err="1"/>
              <a:t>interesantna</a:t>
            </a:r>
            <a:r>
              <a:rPr lang="fr-FR" sz="2400" dirty="0"/>
              <a:t> </a:t>
            </a:r>
            <a:r>
              <a:rPr lang="fr-FR" sz="2400" dirty="0" err="1"/>
              <a:t>teza</a:t>
            </a:r>
            <a:r>
              <a:rPr lang="fr-FR" sz="2400" dirty="0"/>
              <a:t> Anne </a:t>
            </a:r>
            <a:r>
              <a:rPr lang="fr-FR" sz="2400" dirty="0" err="1"/>
              <a:t>Szecsenyi</a:t>
            </a:r>
            <a:r>
              <a:rPr lang="fr-FR" sz="2400" dirty="0"/>
              <a:t>-Nagy o </a:t>
            </a:r>
            <a:r>
              <a:rPr lang="fr-FR" sz="2400" dirty="0" err="1"/>
              <a:t>Karpatsko-Dunavskom</a:t>
            </a:r>
            <a:r>
              <a:rPr lang="fr-FR" sz="2400" dirty="0"/>
              <a:t> </a:t>
            </a:r>
            <a:r>
              <a:rPr lang="fr-FR" sz="2400" dirty="0" err="1"/>
              <a:t>genomu</a:t>
            </a:r>
            <a:r>
              <a:rPr lang="fr-FR" sz="2400" dirty="0"/>
              <a:t> </a:t>
            </a:r>
            <a:r>
              <a:rPr lang="fr-FR" sz="2400" dirty="0" err="1"/>
              <a:t>iz</a:t>
            </a:r>
            <a:r>
              <a:rPr lang="fr-FR" sz="2400" dirty="0"/>
              <a:t> </a:t>
            </a:r>
            <a:r>
              <a:rPr lang="fr-FR" sz="2400" dirty="0" err="1"/>
              <a:t>Neolitika</a:t>
            </a:r>
            <a:r>
              <a:rPr lang="fr-FR" sz="2400" dirty="0"/>
              <a:t>, </a:t>
            </a:r>
            <a:r>
              <a:rPr lang="fr-FR" sz="2400" i="1" dirty="0" err="1"/>
              <a:t>Molecular</a:t>
            </a:r>
            <a:r>
              <a:rPr lang="fr-FR" sz="2400" i="1" dirty="0"/>
              <a:t> </a:t>
            </a:r>
            <a:r>
              <a:rPr lang="fr-FR" sz="2400" i="1" dirty="0" err="1"/>
              <a:t>genetic</a:t>
            </a:r>
            <a:r>
              <a:rPr lang="fr-FR" sz="2400" i="1" dirty="0"/>
              <a:t> investigation of the </a:t>
            </a:r>
            <a:r>
              <a:rPr lang="fr-FR" sz="2400" i="1" dirty="0" err="1"/>
              <a:t>Neolithic</a:t>
            </a:r>
            <a:r>
              <a:rPr lang="fr-FR" sz="2400" i="1" dirty="0"/>
              <a:t> population </a:t>
            </a:r>
            <a:r>
              <a:rPr lang="fr-FR" sz="2400" i="1" dirty="0" err="1"/>
              <a:t>history</a:t>
            </a:r>
            <a:r>
              <a:rPr lang="fr-FR" sz="2400" i="1" dirty="0"/>
              <a:t> in the western </a:t>
            </a:r>
            <a:r>
              <a:rPr lang="fr-FR" sz="2400" i="1" dirty="0" err="1"/>
              <a:t>Carpathian</a:t>
            </a:r>
            <a:r>
              <a:rPr lang="fr-FR" sz="2400" i="1" dirty="0"/>
              <a:t> Basin</a:t>
            </a:r>
            <a:r>
              <a:rPr lang="fr-FR" sz="2400" dirty="0"/>
              <a:t>, </a:t>
            </a:r>
            <a:r>
              <a:rPr lang="fr-FR" sz="2400" dirty="0" err="1"/>
              <a:t>koju</a:t>
            </a:r>
            <a:r>
              <a:rPr lang="fr-FR" sz="2400" dirty="0"/>
              <a:t> je </a:t>
            </a:r>
            <a:r>
              <a:rPr lang="fr-FR" sz="2400" dirty="0" err="1"/>
              <a:t>objavio</a:t>
            </a:r>
            <a:r>
              <a:rPr lang="fr-FR" sz="2400" dirty="0"/>
              <a:t> </a:t>
            </a:r>
            <a:r>
              <a:rPr lang="fr-FR" sz="2400" dirty="0" err="1"/>
              <a:t>Univerzitet</a:t>
            </a:r>
            <a:r>
              <a:rPr lang="fr-FR" sz="2400" dirty="0"/>
              <a:t> u </a:t>
            </a:r>
            <a:r>
              <a:rPr lang="fr-FR" sz="2400" dirty="0" err="1"/>
              <a:t>Majensu</a:t>
            </a:r>
            <a:r>
              <a:rPr lang="fr-FR" sz="2400" dirty="0"/>
              <a:t>, </a:t>
            </a:r>
            <a:r>
              <a:rPr lang="fr-FR" sz="2400" dirty="0" err="1"/>
              <a:t>jasno</a:t>
            </a:r>
            <a:r>
              <a:rPr lang="fr-FR" sz="2400" dirty="0"/>
              <a:t> </a:t>
            </a:r>
            <a:r>
              <a:rPr lang="fr-FR" sz="2400" dirty="0" err="1"/>
              <a:t>potvrđuje</a:t>
            </a:r>
            <a:r>
              <a:rPr lang="fr-FR" sz="2400" dirty="0"/>
              <a:t> da je </a:t>
            </a:r>
            <a:r>
              <a:rPr lang="fr-FR" sz="2400" dirty="0" err="1"/>
              <a:t>genom</a:t>
            </a:r>
            <a:r>
              <a:rPr lang="fr-FR" sz="2400" dirty="0"/>
              <a:t> </a:t>
            </a:r>
            <a:r>
              <a:rPr lang="fr-FR" sz="2400" dirty="0" err="1"/>
              <a:t>ovog</a:t>
            </a:r>
            <a:r>
              <a:rPr lang="fr-FR" sz="2400" dirty="0"/>
              <a:t> </a:t>
            </a:r>
            <a:r>
              <a:rPr lang="fr-FR" sz="2400" dirty="0" err="1"/>
              <a:t>stanovništva</a:t>
            </a:r>
            <a:r>
              <a:rPr lang="fr-FR" sz="2400" dirty="0"/>
              <a:t> </a:t>
            </a:r>
            <a:r>
              <a:rPr lang="fr-FR" sz="2400" dirty="0" err="1"/>
              <a:t>tijesno</a:t>
            </a:r>
            <a:r>
              <a:rPr lang="fr-FR" sz="2400" dirty="0"/>
              <a:t> </a:t>
            </a:r>
            <a:r>
              <a:rPr lang="fr-FR" sz="2400" dirty="0" err="1"/>
              <a:t>povezan</a:t>
            </a:r>
            <a:r>
              <a:rPr lang="fr-FR" sz="2400" dirty="0"/>
              <a:t> sa </a:t>
            </a:r>
            <a:r>
              <a:rPr lang="fr-FR" sz="2400" dirty="0" err="1"/>
              <a:t>Anadolijom</a:t>
            </a:r>
            <a:r>
              <a:rPr lang="fr-FR" sz="2400" dirty="0"/>
              <a:t>, </a:t>
            </a:r>
            <a:r>
              <a:rPr lang="fr-FR" sz="2400" dirty="0" err="1"/>
              <a:t>Kavkazom</a:t>
            </a:r>
            <a:r>
              <a:rPr lang="fr-FR" sz="2400" dirty="0"/>
              <a:t>, </a:t>
            </a:r>
            <a:r>
              <a:rPr lang="fr-FR" sz="2400" dirty="0" err="1"/>
              <a:t>Iranom</a:t>
            </a:r>
            <a:r>
              <a:rPr lang="fr-FR" sz="2400" dirty="0"/>
              <a:t>, i </a:t>
            </a:r>
            <a:r>
              <a:rPr lang="fr-FR" sz="2400" dirty="0" err="1"/>
              <a:t>još</a:t>
            </a:r>
            <a:r>
              <a:rPr lang="fr-FR" sz="2400" dirty="0"/>
              <a:t> </a:t>
            </a:r>
            <a:r>
              <a:rPr lang="fr-FR" sz="2400" dirty="0" err="1"/>
              <a:t>dalje</a:t>
            </a:r>
            <a:r>
              <a:rPr lang="fr-FR" sz="2400" dirty="0"/>
              <a:t> na </a:t>
            </a:r>
            <a:r>
              <a:rPr lang="fr-FR" sz="2400" dirty="0" err="1"/>
              <a:t>Istok</a:t>
            </a:r>
            <a:r>
              <a:rPr lang="fr-FR" sz="2400" dirty="0"/>
              <a:t>, </a:t>
            </a:r>
            <a:r>
              <a:rPr lang="fr-FR" sz="2400" dirty="0" err="1"/>
              <a:t>Afganistanom</a:t>
            </a:r>
            <a:r>
              <a:rPr lang="fr-FR" sz="2400" dirty="0"/>
              <a:t>, </a:t>
            </a:r>
            <a:r>
              <a:rPr lang="fr-FR" sz="2400" dirty="0" err="1"/>
              <a:t>Uzbekistanom</a:t>
            </a:r>
            <a:r>
              <a:rPr lang="fr-FR" sz="2400" dirty="0"/>
              <a:t>, </a:t>
            </a:r>
            <a:r>
              <a:rPr lang="fr-FR" sz="2400" dirty="0" err="1"/>
              <a:t>Tadžikistanom</a:t>
            </a:r>
            <a:r>
              <a:rPr lang="fr-FR" sz="2400" dirty="0"/>
              <a:t> i </a:t>
            </a:r>
            <a:r>
              <a:rPr lang="fr-FR" sz="2400" dirty="0" err="1"/>
              <a:t>Pakistanom</a:t>
            </a:r>
            <a:r>
              <a:rPr lang="fr-FR" sz="2400" dirty="0"/>
              <a:t>, </a:t>
            </a:r>
            <a:r>
              <a:rPr lang="fr-FR" sz="2400" dirty="0" err="1"/>
              <a:t>kao</a:t>
            </a:r>
            <a:r>
              <a:rPr lang="fr-FR" sz="2400" dirty="0"/>
              <a:t> </a:t>
            </a:r>
            <a:r>
              <a:rPr lang="fr-FR" sz="2400" dirty="0" err="1"/>
              <a:t>što</a:t>
            </a:r>
            <a:r>
              <a:rPr lang="fr-FR" sz="2400" dirty="0"/>
              <a:t> se </a:t>
            </a:r>
            <a:r>
              <a:rPr lang="fr-FR" sz="2400" dirty="0" err="1"/>
              <a:t>vidi</a:t>
            </a:r>
            <a:r>
              <a:rPr lang="fr-FR" sz="2400" dirty="0"/>
              <a:t> na </a:t>
            </a:r>
            <a:r>
              <a:rPr lang="fr-FR" sz="2400" dirty="0" err="1"/>
              <a:t>karti</a:t>
            </a:r>
            <a:r>
              <a:rPr lang="fr-FR" sz="2400" dirty="0"/>
              <a:t> </a:t>
            </a:r>
            <a:r>
              <a:rPr lang="fr-FR" sz="2400" dirty="0" err="1"/>
              <a:t>ispod</a:t>
            </a:r>
            <a:r>
              <a:rPr lang="fr-FR" sz="2400" dirty="0"/>
              <a:t>. </a:t>
            </a:r>
            <a:r>
              <a:rPr lang="fr-FR" sz="2400" dirty="0" err="1"/>
              <a:t>Ona</a:t>
            </a:r>
            <a:r>
              <a:rPr lang="fr-FR" sz="2400" dirty="0"/>
              <a:t> </a:t>
            </a:r>
            <a:r>
              <a:rPr lang="fr-FR" sz="2400" dirty="0" err="1"/>
              <a:t>naglašava</a:t>
            </a:r>
            <a:r>
              <a:rPr lang="fr-FR" sz="2400" dirty="0"/>
              <a:t> i </a:t>
            </a:r>
            <a:r>
              <a:rPr lang="fr-FR" sz="2400" dirty="0" err="1"/>
              <a:t>genetske</a:t>
            </a:r>
            <a:r>
              <a:rPr lang="fr-FR" sz="2400" dirty="0"/>
              <a:t> </a:t>
            </a:r>
            <a:r>
              <a:rPr lang="fr-FR" sz="2400" dirty="0" err="1"/>
              <a:t>sličnosti</a:t>
            </a:r>
            <a:r>
              <a:rPr lang="fr-FR" sz="2400" dirty="0"/>
              <a:t> </a:t>
            </a:r>
            <a:r>
              <a:rPr lang="fr-FR" sz="2400" dirty="0" err="1"/>
              <a:t>drevnih</a:t>
            </a:r>
            <a:r>
              <a:rPr lang="fr-FR" sz="2400" dirty="0"/>
              <a:t> </a:t>
            </a:r>
            <a:r>
              <a:rPr lang="fr-FR" sz="2400" dirty="0" err="1"/>
              <a:t>naroda</a:t>
            </a:r>
            <a:r>
              <a:rPr lang="fr-FR" sz="2400" dirty="0"/>
              <a:t> sa </a:t>
            </a:r>
            <a:r>
              <a:rPr lang="fr-FR" sz="2400" dirty="0" err="1"/>
              <a:t>Balkana</a:t>
            </a:r>
            <a:r>
              <a:rPr lang="fr-FR" sz="2400" dirty="0"/>
              <a:t> i </a:t>
            </a:r>
            <a:r>
              <a:rPr lang="fr-FR" sz="2400" dirty="0" err="1"/>
              <a:t>iz</a:t>
            </a:r>
            <a:r>
              <a:rPr lang="fr-FR" sz="2400" dirty="0"/>
              <a:t> </a:t>
            </a:r>
            <a:r>
              <a:rPr lang="fr-FR" sz="2400" dirty="0" err="1"/>
              <a:t>Francuske</a:t>
            </a:r>
            <a:r>
              <a:rPr lang="fr-FR" sz="2400" dirty="0"/>
              <a:t>.</a:t>
            </a:r>
          </a:p>
        </p:txBody>
      </p:sp>
      <p:pic>
        <p:nvPicPr>
          <p:cNvPr id="4" name="Image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02869" y="3217653"/>
            <a:ext cx="4784898" cy="3424687"/>
          </a:xfrm>
          <a:prstGeom prst="rect">
            <a:avLst/>
          </a:prstGeom>
          <a:noFill/>
          <a:ln>
            <a:noFill/>
          </a:ln>
        </p:spPr>
      </p:pic>
    </p:spTree>
    <p:extLst>
      <p:ext uri="{BB962C8B-B14F-4D97-AF65-F5344CB8AC3E}">
        <p14:creationId xmlns:p14="http://schemas.microsoft.com/office/powerpoint/2010/main" val="41402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9231" y="0"/>
            <a:ext cx="9255629" cy="2493499"/>
          </a:xfrm>
        </p:spPr>
        <p:txBody>
          <a:bodyPr>
            <a:normAutofit fontScale="90000"/>
          </a:bodyPr>
          <a:lstStyle/>
          <a:p>
            <a:r>
              <a:rPr lang="fr-FR" sz="2400" dirty="0" err="1"/>
              <a:t>G</a:t>
            </a:r>
            <a:r>
              <a:rPr lang="fr-FR" sz="2400" dirty="0" err="1" smtClean="0"/>
              <a:t>ali</a:t>
            </a:r>
            <a:r>
              <a:rPr lang="fr-FR" sz="2400" dirty="0" smtClean="0"/>
              <a:t> </a:t>
            </a:r>
            <a:r>
              <a:rPr lang="fr-FR" sz="2400" dirty="0"/>
              <a:t>su </a:t>
            </a:r>
            <a:r>
              <a:rPr lang="fr-FR" sz="2400" dirty="0" err="1"/>
              <a:t>bili</a:t>
            </a:r>
            <a:r>
              <a:rPr lang="fr-FR" sz="2400" dirty="0"/>
              <a:t> </a:t>
            </a:r>
            <a:r>
              <a:rPr lang="fr-FR" sz="2400" dirty="0" err="1"/>
              <a:t>veoma</a:t>
            </a:r>
            <a:r>
              <a:rPr lang="fr-FR" sz="2400" dirty="0"/>
              <a:t> </a:t>
            </a:r>
            <a:r>
              <a:rPr lang="fr-FR" sz="2400" dirty="0" err="1"/>
              <a:t>vezani</a:t>
            </a:r>
            <a:r>
              <a:rPr lang="fr-FR" sz="2400" dirty="0"/>
              <a:t> </a:t>
            </a:r>
            <a:r>
              <a:rPr lang="fr-FR" sz="2400" dirty="0" err="1"/>
              <a:t>za</a:t>
            </a:r>
            <a:r>
              <a:rPr lang="fr-FR" sz="2400" dirty="0"/>
              <a:t> </a:t>
            </a:r>
            <a:r>
              <a:rPr lang="fr-FR" sz="2400" dirty="0" err="1"/>
              <a:t>Venete</a:t>
            </a:r>
            <a:r>
              <a:rPr lang="fr-FR" sz="2400" dirty="0"/>
              <a:t> sa </a:t>
            </a:r>
            <a:r>
              <a:rPr lang="fr-FR" sz="2400" dirty="0" err="1"/>
              <a:t>obala</a:t>
            </a:r>
            <a:r>
              <a:rPr lang="fr-FR" sz="2400" dirty="0"/>
              <a:t> </a:t>
            </a:r>
            <a:r>
              <a:rPr lang="fr-FR" sz="2400" dirty="0" err="1"/>
              <a:t>Jadranskog</a:t>
            </a:r>
            <a:r>
              <a:rPr lang="fr-FR" sz="2400" dirty="0"/>
              <a:t> </a:t>
            </a:r>
            <a:r>
              <a:rPr lang="fr-FR" sz="2400" dirty="0" err="1"/>
              <a:t>mora</a:t>
            </a:r>
            <a:r>
              <a:rPr lang="fr-FR" sz="2400" dirty="0"/>
              <a:t>, </a:t>
            </a:r>
            <a:r>
              <a:rPr lang="fr-FR" sz="2400" dirty="0" err="1"/>
              <a:t>koji</a:t>
            </a:r>
            <a:r>
              <a:rPr lang="fr-FR" sz="2400" dirty="0"/>
              <a:t> su se </a:t>
            </a:r>
            <a:r>
              <a:rPr lang="fr-FR" sz="2400" dirty="0" err="1"/>
              <a:t>nastanili</a:t>
            </a:r>
            <a:r>
              <a:rPr lang="fr-FR" sz="2400" dirty="0"/>
              <a:t> u </a:t>
            </a:r>
            <a:r>
              <a:rPr lang="fr-FR" sz="2400" dirty="0" err="1"/>
              <a:t>Bretanji</a:t>
            </a:r>
            <a:r>
              <a:rPr lang="fr-FR" sz="2400" dirty="0"/>
              <a:t>. </a:t>
            </a:r>
            <a:r>
              <a:rPr lang="fr-FR" sz="2400" dirty="0" err="1"/>
              <a:t>Oni</a:t>
            </a:r>
            <a:r>
              <a:rPr lang="fr-FR" sz="2400" dirty="0"/>
              <a:t> su </a:t>
            </a:r>
            <a:r>
              <a:rPr lang="fr-FR" sz="2400" dirty="0" err="1"/>
              <a:t>više</a:t>
            </a:r>
            <a:r>
              <a:rPr lang="fr-FR" sz="2400" dirty="0"/>
              <a:t> </a:t>
            </a:r>
            <a:r>
              <a:rPr lang="fr-FR" sz="2400" dirty="0" err="1"/>
              <a:t>puta</a:t>
            </a:r>
            <a:r>
              <a:rPr lang="fr-FR" sz="2400" dirty="0"/>
              <a:t> </a:t>
            </a:r>
            <a:r>
              <a:rPr lang="fr-FR" sz="2400" dirty="0" err="1"/>
              <a:t>pohodili</a:t>
            </a:r>
            <a:r>
              <a:rPr lang="fr-FR" sz="2400" dirty="0"/>
              <a:t> </a:t>
            </a:r>
            <a:r>
              <a:rPr lang="fr-FR" sz="2400" dirty="0" smtClean="0"/>
              <a:t>Balkan,</a:t>
            </a:r>
            <a:br>
              <a:rPr lang="fr-FR" sz="2400" dirty="0" smtClean="0"/>
            </a:br>
            <a:r>
              <a:rPr lang="fr-FR" sz="2400" dirty="0"/>
              <a:t/>
            </a:r>
            <a:br>
              <a:rPr lang="fr-FR" sz="2400" dirty="0"/>
            </a:br>
            <a:r>
              <a:rPr lang="fr-FR" sz="2400" dirty="0" err="1"/>
              <a:t>Ovi</a:t>
            </a:r>
            <a:r>
              <a:rPr lang="fr-FR" sz="2400" dirty="0"/>
              <a:t> </a:t>
            </a:r>
            <a:r>
              <a:rPr lang="fr-FR" sz="2400" dirty="0" err="1"/>
              <a:t>prastari</a:t>
            </a:r>
            <a:r>
              <a:rPr lang="fr-FR" sz="2400" dirty="0"/>
              <a:t> i </a:t>
            </a:r>
            <a:r>
              <a:rPr lang="fr-FR" sz="2400" dirty="0" err="1"/>
              <a:t>tijesni</a:t>
            </a:r>
            <a:r>
              <a:rPr lang="fr-FR" sz="2400" dirty="0"/>
              <a:t> </a:t>
            </a:r>
            <a:r>
              <a:rPr lang="fr-FR" sz="2400" dirty="0" err="1"/>
              <a:t>kontakti</a:t>
            </a:r>
            <a:r>
              <a:rPr lang="fr-FR" sz="2400" dirty="0"/>
              <a:t> </a:t>
            </a:r>
            <a:r>
              <a:rPr lang="fr-FR" sz="2400" dirty="0" err="1"/>
              <a:t>između</a:t>
            </a:r>
            <a:r>
              <a:rPr lang="fr-FR" sz="2400" dirty="0"/>
              <a:t> Gala i </a:t>
            </a:r>
            <a:r>
              <a:rPr lang="fr-FR" sz="2400" dirty="0" err="1"/>
              <a:t>balkanskih</a:t>
            </a:r>
            <a:r>
              <a:rPr lang="fr-FR" sz="2400" dirty="0"/>
              <a:t> </a:t>
            </a:r>
            <a:r>
              <a:rPr lang="fr-FR" sz="2400" dirty="0" err="1"/>
              <a:t>naroda</a:t>
            </a:r>
            <a:r>
              <a:rPr lang="fr-FR" sz="2400" dirty="0"/>
              <a:t> </a:t>
            </a:r>
            <a:r>
              <a:rPr lang="fr-FR" sz="2400" dirty="0" err="1"/>
              <a:t>objašnjavaju</a:t>
            </a:r>
            <a:r>
              <a:rPr lang="fr-FR" sz="2400" dirty="0"/>
              <a:t> </a:t>
            </a:r>
            <a:r>
              <a:rPr lang="fr-FR" sz="2400" dirty="0" err="1"/>
              <a:t>činjenicu</a:t>
            </a:r>
            <a:r>
              <a:rPr lang="fr-FR" sz="2400" dirty="0"/>
              <a:t> da </a:t>
            </a:r>
            <a:r>
              <a:rPr lang="fr-FR" sz="2400" dirty="0" err="1"/>
              <a:t>brojna</a:t>
            </a:r>
            <a:r>
              <a:rPr lang="fr-FR" sz="2400" dirty="0"/>
              <a:t> </a:t>
            </a:r>
            <a:r>
              <a:rPr lang="fr-FR" sz="2400" dirty="0" err="1"/>
              <a:t>galska</a:t>
            </a:r>
            <a:r>
              <a:rPr lang="fr-FR" sz="2400" dirty="0"/>
              <a:t> </a:t>
            </a:r>
            <a:r>
              <a:rPr lang="fr-FR" sz="2400" dirty="0" err="1" smtClean="0"/>
              <a:t>plemena</a:t>
            </a:r>
            <a:r>
              <a:rPr lang="fr-FR" sz="2400" dirty="0" smtClean="0"/>
              <a:t> i </a:t>
            </a:r>
            <a:r>
              <a:rPr lang="fr-FR" sz="2400" dirty="0" err="1" smtClean="0"/>
              <a:t>termini</a:t>
            </a:r>
            <a:r>
              <a:rPr lang="fr-FR" sz="2400" dirty="0" smtClean="0"/>
              <a:t> </a:t>
            </a:r>
            <a:r>
              <a:rPr lang="fr-FR" sz="2400" dirty="0" err="1" smtClean="0"/>
              <a:t>vezani</a:t>
            </a:r>
            <a:r>
              <a:rPr lang="fr-FR" sz="2400" dirty="0" smtClean="0"/>
              <a:t> </a:t>
            </a:r>
            <a:r>
              <a:rPr lang="fr-FR" sz="2400" dirty="0" err="1" smtClean="0"/>
              <a:t>za</a:t>
            </a:r>
            <a:r>
              <a:rPr lang="fr-FR" sz="2400" dirty="0" smtClean="0"/>
              <a:t> </a:t>
            </a:r>
            <a:r>
              <a:rPr lang="fr-FR" sz="2400" dirty="0" err="1" smtClean="0"/>
              <a:t>religiu</a:t>
            </a:r>
            <a:r>
              <a:rPr lang="fr-FR" sz="2400" dirty="0" smtClean="0"/>
              <a:t> </a:t>
            </a:r>
            <a:r>
              <a:rPr lang="fr-FR" sz="2400" dirty="0" err="1"/>
              <a:t>nose</a:t>
            </a:r>
            <a:r>
              <a:rPr lang="fr-FR" sz="2400" dirty="0"/>
              <a:t> </a:t>
            </a:r>
            <a:r>
              <a:rPr lang="fr-FR" sz="2400" dirty="0" err="1"/>
              <a:t>imena</a:t>
            </a:r>
            <a:r>
              <a:rPr lang="fr-FR" sz="2400" dirty="0"/>
              <a:t> </a:t>
            </a:r>
            <a:r>
              <a:rPr lang="fr-FR" sz="2400" dirty="0" err="1"/>
              <a:t>slavenske</a:t>
            </a:r>
            <a:r>
              <a:rPr lang="fr-FR" sz="2400" dirty="0"/>
              <a:t> </a:t>
            </a:r>
            <a:r>
              <a:rPr lang="fr-FR" sz="2400" dirty="0" err="1"/>
              <a:t>etimologije</a:t>
            </a:r>
            <a:r>
              <a:rPr lang="fr-FR" sz="2400" dirty="0"/>
              <a:t>, </a:t>
            </a:r>
            <a:r>
              <a:rPr lang="fr-FR" sz="2400" dirty="0" err="1"/>
              <a:t>čak</a:t>
            </a:r>
            <a:r>
              <a:rPr lang="fr-FR" sz="2400" dirty="0"/>
              <a:t> </a:t>
            </a:r>
            <a:r>
              <a:rPr lang="fr-FR" sz="2400" dirty="0" err="1"/>
              <a:t>više</a:t>
            </a:r>
            <a:r>
              <a:rPr lang="fr-FR" sz="2400" dirty="0"/>
              <a:t> </a:t>
            </a:r>
            <a:r>
              <a:rPr lang="fr-FR" sz="2400" dirty="0" err="1"/>
              <a:t>njih</a:t>
            </a:r>
            <a:r>
              <a:rPr lang="fr-FR" sz="2400" dirty="0"/>
              <a:t> i </a:t>
            </a:r>
            <a:r>
              <a:rPr lang="fr-FR" sz="2400" dirty="0" err="1" smtClean="0"/>
              <a:t>dravidske</a:t>
            </a:r>
            <a:r>
              <a:rPr lang="fr-FR" sz="2400" dirty="0" smtClean="0"/>
              <a:t>.</a:t>
            </a:r>
            <a:r>
              <a:rPr lang="fr-FR" sz="2000" dirty="0" smtClean="0"/>
              <a:t/>
            </a:r>
            <a:br>
              <a:rPr lang="fr-FR" sz="2000" dirty="0" smtClean="0"/>
            </a:br>
            <a:endParaRPr lang="fr-FR" sz="2000" dirty="0"/>
          </a:p>
        </p:txBody>
      </p:sp>
      <p:sp>
        <p:nvSpPr>
          <p:cNvPr id="4" name="ZoneTexte 3"/>
          <p:cNvSpPr txBox="1"/>
          <p:nvPr/>
        </p:nvSpPr>
        <p:spPr>
          <a:xfrm>
            <a:off x="1159231" y="2239505"/>
            <a:ext cx="9224633" cy="4370427"/>
          </a:xfrm>
          <a:prstGeom prst="rect">
            <a:avLst/>
          </a:prstGeom>
          <a:noFill/>
        </p:spPr>
        <p:txBody>
          <a:bodyPr wrap="square" rtlCol="0">
            <a:spAutoFit/>
          </a:bodyPr>
          <a:lstStyle/>
          <a:p>
            <a:endParaRPr lang="fr-FR" sz="2000" dirty="0" smtClean="0"/>
          </a:p>
          <a:p>
            <a:pPr marL="285750" indent="-285750">
              <a:buFont typeface="Wingdings" panose="05000000000000000000" pitchFamily="2" charset="2"/>
              <a:buChar char="Ø"/>
            </a:pPr>
            <a:r>
              <a:rPr lang="fr-FR" sz="2000" dirty="0" err="1" smtClean="0"/>
              <a:t>Perkunio</a:t>
            </a:r>
            <a:r>
              <a:rPr lang="fr-FR" sz="2000" dirty="0" smtClean="0"/>
              <a:t> : </a:t>
            </a:r>
            <a:r>
              <a:rPr lang="fr-FR" sz="2000" dirty="0" err="1"/>
              <a:t>ime</a:t>
            </a:r>
            <a:r>
              <a:rPr lang="fr-FR" sz="2000" dirty="0"/>
              <a:t> </a:t>
            </a:r>
            <a:r>
              <a:rPr lang="fr-FR" sz="2000" dirty="0" err="1"/>
              <a:t>galske</a:t>
            </a:r>
            <a:r>
              <a:rPr lang="fr-FR" sz="2000" dirty="0"/>
              <a:t> </a:t>
            </a:r>
            <a:r>
              <a:rPr lang="fr-FR" sz="2000" dirty="0" err="1"/>
              <a:t>hercinijske</a:t>
            </a:r>
            <a:r>
              <a:rPr lang="fr-FR" sz="2000" dirty="0"/>
              <a:t> </a:t>
            </a:r>
            <a:r>
              <a:rPr lang="fr-FR" sz="2000" dirty="0" err="1"/>
              <a:t>mitske</a:t>
            </a:r>
            <a:r>
              <a:rPr lang="fr-FR" sz="2000" dirty="0"/>
              <a:t> </a:t>
            </a:r>
            <a:r>
              <a:rPr lang="fr-FR" sz="2000" dirty="0" err="1"/>
              <a:t>šume</a:t>
            </a:r>
            <a:r>
              <a:rPr lang="fr-FR" sz="2000" dirty="0"/>
              <a:t>, </a:t>
            </a:r>
            <a:r>
              <a:rPr lang="fr-FR" sz="2000" dirty="0" err="1" smtClean="0"/>
              <a:t>veže</a:t>
            </a:r>
            <a:r>
              <a:rPr lang="fr-FR" sz="2000" dirty="0" smtClean="0"/>
              <a:t> </a:t>
            </a:r>
            <a:r>
              <a:rPr lang="fr-FR" sz="2000" dirty="0"/>
              <a:t>se </a:t>
            </a:r>
            <a:r>
              <a:rPr lang="fr-FR" sz="2000" dirty="0" err="1"/>
              <a:t>za</a:t>
            </a:r>
            <a:r>
              <a:rPr lang="fr-FR" sz="2000" dirty="0"/>
              <a:t> </a:t>
            </a:r>
            <a:r>
              <a:rPr lang="fr-FR" sz="2000" dirty="0" err="1"/>
              <a:t>litvansku</a:t>
            </a:r>
            <a:r>
              <a:rPr lang="fr-FR" sz="2000" dirty="0"/>
              <a:t> </a:t>
            </a:r>
            <a:r>
              <a:rPr lang="fr-FR" sz="2000" dirty="0" err="1"/>
              <a:t>riječ</a:t>
            </a:r>
            <a:r>
              <a:rPr lang="fr-FR" sz="2000" dirty="0"/>
              <a:t> </a:t>
            </a:r>
            <a:r>
              <a:rPr lang="fr-FR" sz="2000" dirty="0" err="1"/>
              <a:t>perkunas</a:t>
            </a:r>
            <a:r>
              <a:rPr lang="fr-FR" sz="2000" dirty="0"/>
              <a:t> i </a:t>
            </a:r>
            <a:r>
              <a:rPr lang="fr-FR" sz="2000" dirty="0" err="1"/>
              <a:t>slavenskog</a:t>
            </a:r>
            <a:r>
              <a:rPr lang="fr-FR" sz="2000" dirty="0"/>
              <a:t> </a:t>
            </a:r>
            <a:r>
              <a:rPr lang="fr-FR" sz="2000" dirty="0" err="1"/>
              <a:t>boga</a:t>
            </a:r>
            <a:r>
              <a:rPr lang="fr-FR" sz="2000" dirty="0"/>
              <a:t> </a:t>
            </a:r>
            <a:r>
              <a:rPr lang="fr-FR" sz="2000" dirty="0" err="1"/>
              <a:t>Perun</a:t>
            </a:r>
            <a:r>
              <a:rPr lang="fr-FR" sz="2000" dirty="0"/>
              <a:t>, a </a:t>
            </a:r>
            <a:r>
              <a:rPr lang="fr-FR" sz="2000" dirty="0" err="1"/>
              <a:t>izvodi</a:t>
            </a:r>
            <a:r>
              <a:rPr lang="fr-FR" sz="2000" dirty="0"/>
              <a:t> </a:t>
            </a:r>
            <a:r>
              <a:rPr lang="fr-FR" sz="2000" dirty="0" err="1"/>
              <a:t>iz</a:t>
            </a:r>
            <a:r>
              <a:rPr lang="fr-FR" sz="2000" dirty="0"/>
              <a:t> </a:t>
            </a:r>
            <a:r>
              <a:rPr lang="fr-FR" sz="2000" dirty="0" err="1"/>
              <a:t>dravidskog</a:t>
            </a:r>
            <a:r>
              <a:rPr lang="fr-FR" sz="2000" dirty="0"/>
              <a:t> </a:t>
            </a:r>
            <a:r>
              <a:rPr lang="fr-FR" sz="2000" dirty="0" err="1" smtClean="0"/>
              <a:t>perkuni</a:t>
            </a:r>
            <a:r>
              <a:rPr lang="fr-FR" sz="2000" dirty="0" smtClean="0"/>
              <a:t>, </a:t>
            </a:r>
            <a:r>
              <a:rPr lang="fr-FR" sz="2000" dirty="0" err="1" smtClean="0"/>
              <a:t>rasti</a:t>
            </a:r>
            <a:endParaRPr lang="fr-FR" sz="2000" dirty="0" smtClean="0"/>
          </a:p>
          <a:p>
            <a:endParaRPr lang="fr-FR" sz="2000" dirty="0" smtClean="0"/>
          </a:p>
          <a:p>
            <a:pPr marL="285750" indent="-285750">
              <a:buFont typeface="Wingdings" panose="05000000000000000000" pitchFamily="2" charset="2"/>
              <a:buChar char="Ø"/>
            </a:pPr>
            <a:r>
              <a:rPr lang="fr-FR" sz="2000" dirty="0" smtClean="0"/>
              <a:t>Dub : </a:t>
            </a:r>
            <a:r>
              <a:rPr lang="fr-FR" sz="2000" dirty="0" err="1"/>
              <a:t>sveti</a:t>
            </a:r>
            <a:r>
              <a:rPr lang="fr-FR" sz="2000" dirty="0"/>
              <a:t> </a:t>
            </a:r>
            <a:r>
              <a:rPr lang="fr-FR" sz="2000" dirty="0" err="1"/>
              <a:t>hrast</a:t>
            </a:r>
            <a:r>
              <a:rPr lang="fr-FR" sz="2000" dirty="0"/>
              <a:t> </a:t>
            </a:r>
            <a:r>
              <a:rPr lang="fr-FR" sz="2000" dirty="0" err="1"/>
              <a:t>kod</a:t>
            </a:r>
            <a:r>
              <a:rPr lang="fr-FR" sz="2000" dirty="0"/>
              <a:t> </a:t>
            </a:r>
            <a:r>
              <a:rPr lang="fr-FR" sz="2000" dirty="0" err="1"/>
              <a:t>Slavena</a:t>
            </a:r>
            <a:r>
              <a:rPr lang="fr-FR" sz="2000" dirty="0"/>
              <a:t>, </a:t>
            </a:r>
            <a:r>
              <a:rPr lang="fr-FR" sz="2000" dirty="0" err="1"/>
              <a:t>dolazi</a:t>
            </a:r>
            <a:r>
              <a:rPr lang="fr-FR" sz="2000" dirty="0"/>
              <a:t> </a:t>
            </a:r>
            <a:r>
              <a:rPr lang="fr-FR" sz="2000" dirty="0" err="1"/>
              <a:t>iz</a:t>
            </a:r>
            <a:r>
              <a:rPr lang="fr-FR" sz="2000" dirty="0"/>
              <a:t> </a:t>
            </a:r>
            <a:r>
              <a:rPr lang="fr-FR" sz="2000" dirty="0" err="1"/>
              <a:t>dravidskog</a:t>
            </a:r>
            <a:r>
              <a:rPr lang="fr-FR" sz="2000" dirty="0"/>
              <a:t> </a:t>
            </a:r>
            <a:r>
              <a:rPr lang="fr-FR" sz="2000" b="1" dirty="0" err="1"/>
              <a:t>tumb</a:t>
            </a:r>
            <a:r>
              <a:rPr lang="fr-FR" sz="2000" dirty="0"/>
              <a:t>, </a:t>
            </a:r>
            <a:r>
              <a:rPr lang="fr-FR" sz="2000" dirty="0" err="1"/>
              <a:t>vrsta</a:t>
            </a:r>
            <a:r>
              <a:rPr lang="fr-FR" sz="2000" dirty="0"/>
              <a:t> </a:t>
            </a:r>
            <a:r>
              <a:rPr lang="fr-FR" sz="2000" dirty="0" err="1" smtClean="0"/>
              <a:t>drveta</a:t>
            </a:r>
            <a:endParaRPr lang="fr-FR" sz="2000" dirty="0" smtClean="0"/>
          </a:p>
          <a:p>
            <a:pPr marL="285750" indent="-285750">
              <a:buFont typeface="Wingdings" panose="05000000000000000000" pitchFamily="2" charset="2"/>
              <a:buChar char="Ø"/>
            </a:pPr>
            <a:endParaRPr lang="fr-FR" sz="2000" dirty="0" smtClean="0"/>
          </a:p>
          <a:p>
            <a:pPr marL="285750" indent="-285750">
              <a:buFont typeface="Wingdings" panose="05000000000000000000" pitchFamily="2" charset="2"/>
              <a:buChar char="Ø"/>
            </a:pPr>
            <a:r>
              <a:rPr lang="fr-FR" sz="2000" dirty="0" smtClean="0"/>
              <a:t>Lug :  </a:t>
            </a:r>
            <a:r>
              <a:rPr lang="fr-FR" sz="2000" dirty="0" err="1" smtClean="0"/>
              <a:t>jedan</a:t>
            </a:r>
            <a:r>
              <a:rPr lang="fr-FR" sz="2000" dirty="0" smtClean="0"/>
              <a:t> </a:t>
            </a:r>
            <a:r>
              <a:rPr lang="fr-FR" sz="2000" dirty="0" err="1"/>
              <a:t>od</a:t>
            </a:r>
            <a:r>
              <a:rPr lang="fr-FR" sz="2000" dirty="0"/>
              <a:t> </a:t>
            </a:r>
            <a:r>
              <a:rPr lang="fr-FR" sz="2000" dirty="0" err="1"/>
              <a:t>najvažnijih</a:t>
            </a:r>
            <a:r>
              <a:rPr lang="fr-FR" sz="2000" dirty="0"/>
              <a:t> </a:t>
            </a:r>
            <a:r>
              <a:rPr lang="fr-FR" sz="2000" dirty="0" err="1"/>
              <a:t>galskih</a:t>
            </a:r>
            <a:r>
              <a:rPr lang="fr-FR" sz="2000" dirty="0"/>
              <a:t> </a:t>
            </a:r>
            <a:r>
              <a:rPr lang="fr-FR" sz="2000" dirty="0" err="1"/>
              <a:t>bogova</a:t>
            </a:r>
            <a:r>
              <a:rPr lang="fr-FR" sz="2000" dirty="0"/>
              <a:t>, </a:t>
            </a:r>
            <a:r>
              <a:rPr lang="fr-FR" sz="2000" dirty="0" err="1"/>
              <a:t>kojeg</a:t>
            </a:r>
            <a:r>
              <a:rPr lang="fr-FR" sz="2000" dirty="0"/>
              <a:t> su i </a:t>
            </a:r>
            <a:r>
              <a:rPr lang="fr-FR" sz="2000" dirty="0" err="1"/>
              <a:t>Srbi</a:t>
            </a:r>
            <a:r>
              <a:rPr lang="fr-FR" sz="2000" dirty="0"/>
              <a:t> </a:t>
            </a:r>
            <a:r>
              <a:rPr lang="fr-FR" sz="2000" dirty="0" err="1"/>
              <a:t>obožavali</a:t>
            </a:r>
            <a:r>
              <a:rPr lang="fr-FR" sz="2000" dirty="0"/>
              <a:t>, </a:t>
            </a:r>
            <a:r>
              <a:rPr lang="fr-FR" sz="2000" dirty="0" err="1"/>
              <a:t>vezano</a:t>
            </a:r>
            <a:r>
              <a:rPr lang="fr-FR" sz="2000" dirty="0"/>
              <a:t> je </a:t>
            </a:r>
            <a:r>
              <a:rPr lang="fr-FR" sz="2000" dirty="0" err="1"/>
              <a:t>za</a:t>
            </a:r>
            <a:r>
              <a:rPr lang="fr-FR" sz="2000" dirty="0"/>
              <a:t> </a:t>
            </a:r>
            <a:r>
              <a:rPr lang="fr-FR" sz="2000" dirty="0" err="1"/>
              <a:t>luč</a:t>
            </a:r>
            <a:r>
              <a:rPr lang="fr-FR" sz="2000" dirty="0"/>
              <a:t>, </a:t>
            </a:r>
            <a:r>
              <a:rPr lang="fr-FR" sz="2000" dirty="0" err="1"/>
              <a:t>svjetlost</a:t>
            </a:r>
            <a:r>
              <a:rPr lang="fr-FR" sz="2000" dirty="0"/>
              <a:t> na </a:t>
            </a:r>
            <a:r>
              <a:rPr lang="fr-FR" sz="2000" dirty="0" err="1"/>
              <a:t>slavenskom</a:t>
            </a:r>
            <a:r>
              <a:rPr lang="fr-FR" sz="2000" dirty="0"/>
              <a:t>, </a:t>
            </a:r>
            <a:r>
              <a:rPr lang="fr-FR" sz="2000" dirty="0" err="1"/>
              <a:t>velicham</a:t>
            </a:r>
            <a:r>
              <a:rPr lang="fr-FR" sz="2000" dirty="0"/>
              <a:t> na </a:t>
            </a:r>
            <a:r>
              <a:rPr lang="fr-FR" sz="2000" dirty="0" err="1"/>
              <a:t>dravidskom</a:t>
            </a:r>
            <a:r>
              <a:rPr lang="fr-FR" sz="2000" dirty="0"/>
              <a:t>, </a:t>
            </a:r>
            <a:r>
              <a:rPr lang="fr-FR" sz="2000" dirty="0" err="1"/>
              <a:t>balichom</a:t>
            </a:r>
            <a:r>
              <a:rPr lang="fr-FR" sz="2000" dirty="0"/>
              <a:t> na </a:t>
            </a:r>
            <a:r>
              <a:rPr lang="fr-FR" sz="2000" dirty="0" err="1"/>
              <a:t>burušaskom</a:t>
            </a:r>
            <a:endParaRPr lang="fr-FR" sz="2000" dirty="0" smtClean="0"/>
          </a:p>
          <a:p>
            <a:pPr marL="285750" indent="-285750">
              <a:buFont typeface="Wingdings" panose="05000000000000000000" pitchFamily="2" charset="2"/>
              <a:buChar char="Ø"/>
            </a:pPr>
            <a:endParaRPr lang="fr-FR" sz="2000" dirty="0" smtClean="0"/>
          </a:p>
          <a:p>
            <a:pPr marL="285750" indent="-285750">
              <a:buFont typeface="Wingdings" panose="05000000000000000000" pitchFamily="2" charset="2"/>
              <a:buChar char="Ø"/>
            </a:pPr>
            <a:r>
              <a:rPr lang="fr-FR" sz="2000" dirty="0" err="1" smtClean="0"/>
              <a:t>Vesna</a:t>
            </a:r>
            <a:r>
              <a:rPr lang="fr-FR" sz="2000" dirty="0" smtClean="0"/>
              <a:t> : </a:t>
            </a:r>
            <a:r>
              <a:rPr lang="fr-FR" sz="2000" dirty="0" err="1"/>
              <a:t>slavenska</a:t>
            </a:r>
            <a:r>
              <a:rPr lang="fr-FR" sz="2000" dirty="0"/>
              <a:t> </a:t>
            </a:r>
            <a:r>
              <a:rPr lang="fr-FR" sz="2000" dirty="0" err="1"/>
              <a:t>boginja</a:t>
            </a:r>
            <a:r>
              <a:rPr lang="fr-FR" sz="2000" dirty="0"/>
              <a:t> </a:t>
            </a:r>
            <a:r>
              <a:rPr lang="fr-FR" sz="2000" dirty="0" err="1"/>
              <a:t>proljeća</a:t>
            </a:r>
            <a:r>
              <a:rPr lang="fr-FR" sz="2000" dirty="0"/>
              <a:t> </a:t>
            </a:r>
            <a:r>
              <a:rPr lang="fr-FR" sz="2000" dirty="0" err="1"/>
              <a:t>veže</a:t>
            </a:r>
            <a:r>
              <a:rPr lang="fr-FR" sz="2000" dirty="0"/>
              <a:t> se </a:t>
            </a:r>
            <a:r>
              <a:rPr lang="fr-FR" sz="2000" dirty="0" err="1"/>
              <a:t>za</a:t>
            </a:r>
            <a:r>
              <a:rPr lang="fr-FR" sz="2000" dirty="0"/>
              <a:t> </a:t>
            </a:r>
            <a:r>
              <a:rPr lang="fr-FR" sz="2000" b="1" dirty="0" err="1"/>
              <a:t>vesna</a:t>
            </a:r>
            <a:r>
              <a:rPr lang="fr-FR" sz="2000" dirty="0"/>
              <a:t>, </a:t>
            </a:r>
            <a:r>
              <a:rPr lang="fr-FR" sz="2000" dirty="0" err="1"/>
              <a:t>proljeće</a:t>
            </a:r>
            <a:r>
              <a:rPr lang="fr-FR" sz="2000" dirty="0"/>
              <a:t> na </a:t>
            </a:r>
            <a:r>
              <a:rPr lang="fr-FR" sz="2000" dirty="0" err="1"/>
              <a:t>galskom</a:t>
            </a:r>
            <a:r>
              <a:rPr lang="fr-FR" sz="2000" dirty="0"/>
              <a:t> </a:t>
            </a:r>
            <a:endParaRPr lang="fr-FR" sz="2000" dirty="0" smtClean="0"/>
          </a:p>
          <a:p>
            <a:pPr marL="285750" indent="-285750">
              <a:buFont typeface="Wingdings" panose="05000000000000000000" pitchFamily="2" charset="2"/>
              <a:buChar char="Ø"/>
            </a:pPr>
            <a:endParaRPr lang="fr-FR" sz="2000" dirty="0" smtClean="0"/>
          </a:p>
          <a:p>
            <a:pPr marL="285750" indent="-285750">
              <a:buFont typeface="Wingdings" panose="05000000000000000000" pitchFamily="2" charset="2"/>
              <a:buChar char="Ø"/>
            </a:pPr>
            <a:r>
              <a:rPr lang="fr-FR" sz="2000" dirty="0" err="1" smtClean="0"/>
              <a:t>Belenos</a:t>
            </a:r>
            <a:r>
              <a:rPr lang="fr-FR" sz="2000" dirty="0" smtClean="0"/>
              <a:t> : </a:t>
            </a:r>
            <a:r>
              <a:rPr lang="fr-FR" sz="2000" dirty="0" err="1"/>
              <a:t>veže</a:t>
            </a:r>
            <a:r>
              <a:rPr lang="fr-FR" sz="2000" dirty="0"/>
              <a:t> se </a:t>
            </a:r>
            <a:r>
              <a:rPr lang="fr-FR" sz="2000" dirty="0" err="1"/>
              <a:t>za</a:t>
            </a:r>
            <a:r>
              <a:rPr lang="fr-FR" sz="2000" dirty="0"/>
              <a:t> </a:t>
            </a:r>
            <a:r>
              <a:rPr lang="fr-FR" sz="2000" dirty="0" err="1"/>
              <a:t>litvanskog</a:t>
            </a:r>
            <a:r>
              <a:rPr lang="fr-FR" sz="2000" dirty="0"/>
              <a:t> </a:t>
            </a:r>
            <a:r>
              <a:rPr lang="fr-FR" sz="2000" dirty="0" err="1"/>
              <a:t>boga</a:t>
            </a:r>
            <a:r>
              <a:rPr lang="fr-FR" sz="2000" dirty="0"/>
              <a:t> </a:t>
            </a:r>
            <a:r>
              <a:rPr lang="fr-FR" sz="2000" dirty="0" err="1"/>
              <a:t>Velinas</a:t>
            </a:r>
            <a:r>
              <a:rPr lang="fr-FR" sz="2000" dirty="0"/>
              <a:t> i </a:t>
            </a:r>
            <a:r>
              <a:rPr lang="fr-FR" sz="2000" dirty="0" err="1"/>
              <a:t>slavenskog</a:t>
            </a:r>
            <a:r>
              <a:rPr lang="fr-FR" sz="2000" dirty="0"/>
              <a:t> </a:t>
            </a:r>
            <a:r>
              <a:rPr lang="fr-FR" sz="2000" dirty="0" err="1"/>
              <a:t>Belebog</a:t>
            </a:r>
            <a:r>
              <a:rPr lang="fr-FR" sz="2000" dirty="0"/>
              <a:t>, </a:t>
            </a:r>
            <a:r>
              <a:rPr lang="fr-FR" sz="2000" dirty="0" err="1"/>
              <a:t>od</a:t>
            </a:r>
            <a:r>
              <a:rPr lang="fr-FR" sz="2000" dirty="0"/>
              <a:t> </a:t>
            </a:r>
            <a:r>
              <a:rPr lang="fr-FR" sz="2000" dirty="0" err="1"/>
              <a:t>vel</a:t>
            </a:r>
            <a:r>
              <a:rPr lang="fr-FR" sz="2000" dirty="0"/>
              <a:t> na </a:t>
            </a:r>
            <a:r>
              <a:rPr lang="fr-FR" sz="2000" dirty="0" err="1"/>
              <a:t>dravidskom</a:t>
            </a:r>
            <a:r>
              <a:rPr lang="fr-FR" sz="2000" dirty="0"/>
              <a:t>, bel na </a:t>
            </a:r>
            <a:r>
              <a:rPr lang="fr-FR" sz="2000" dirty="0" err="1"/>
              <a:t>burušaskom</a:t>
            </a:r>
            <a:endParaRPr lang="fr-FR" sz="2000" dirty="0"/>
          </a:p>
        </p:txBody>
      </p:sp>
    </p:spTree>
    <p:extLst>
      <p:ext uri="{BB962C8B-B14F-4D97-AF65-F5344CB8AC3E}">
        <p14:creationId xmlns:p14="http://schemas.microsoft.com/office/powerpoint/2010/main" val="26442176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694521" y="2699896"/>
            <a:ext cx="5475358" cy="1069848"/>
          </a:xfrm>
        </p:spPr>
        <p:txBody>
          <a:bodyPr/>
          <a:lstStyle/>
          <a:p>
            <a:r>
              <a:rPr lang="fr-FR" dirty="0" err="1" smtClean="0"/>
              <a:t>Hvala</a:t>
            </a:r>
            <a:r>
              <a:rPr lang="fr-FR" dirty="0" smtClean="0"/>
              <a:t> </a:t>
            </a:r>
            <a:r>
              <a:rPr lang="fr-FR" dirty="0" err="1" smtClean="0"/>
              <a:t>Vam</a:t>
            </a:r>
            <a:endParaRPr lang="fr-FR" dirty="0"/>
          </a:p>
        </p:txBody>
      </p:sp>
    </p:spTree>
    <p:extLst>
      <p:ext uri="{BB962C8B-B14F-4D97-AF65-F5344CB8AC3E}">
        <p14:creationId xmlns:p14="http://schemas.microsoft.com/office/powerpoint/2010/main" val="368987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079583" y="301924"/>
            <a:ext cx="9909336" cy="3088257"/>
          </a:xfrm>
        </p:spPr>
        <p:txBody>
          <a:bodyPr>
            <a:noAutofit/>
          </a:bodyPr>
          <a:lstStyle/>
          <a:p>
            <a:r>
              <a:rPr lang="en-GB" sz="3200" dirty="0" err="1"/>
              <a:t>Postoje</a:t>
            </a:r>
            <a:r>
              <a:rPr lang="en-GB" sz="3200" dirty="0"/>
              <a:t> </a:t>
            </a:r>
            <a:r>
              <a:rPr lang="en-GB" sz="3200" dirty="0" err="1"/>
              <a:t>dvije</a:t>
            </a:r>
            <a:r>
              <a:rPr lang="en-GB" sz="3200" dirty="0"/>
              <a:t> </a:t>
            </a:r>
            <a:r>
              <a:rPr lang="en-GB" sz="3200" dirty="0" err="1"/>
              <a:t>glavne</a:t>
            </a:r>
            <a:r>
              <a:rPr lang="en-GB" sz="3200" dirty="0"/>
              <a:t> </a:t>
            </a:r>
            <a:r>
              <a:rPr lang="en-GB" sz="3200" dirty="0" err="1"/>
              <a:t>teorije</a:t>
            </a:r>
            <a:r>
              <a:rPr lang="en-GB" sz="3200" dirty="0"/>
              <a:t> o </a:t>
            </a:r>
            <a:r>
              <a:rPr lang="en-GB" sz="3200" dirty="0" err="1"/>
              <a:t>naseljavanju</a:t>
            </a:r>
            <a:r>
              <a:rPr lang="en-GB" sz="3200" dirty="0"/>
              <a:t> </a:t>
            </a:r>
            <a:r>
              <a:rPr lang="en-GB" sz="3200" dirty="0" err="1"/>
              <a:t>Evrope</a:t>
            </a:r>
            <a:r>
              <a:rPr lang="en-GB" sz="3200" dirty="0"/>
              <a:t> </a:t>
            </a:r>
            <a:r>
              <a:rPr lang="en-GB" sz="3200" dirty="0" err="1"/>
              <a:t>i</a:t>
            </a:r>
            <a:r>
              <a:rPr lang="en-GB" sz="3200" dirty="0"/>
              <a:t> </a:t>
            </a:r>
            <a:r>
              <a:rPr lang="en-GB" sz="3200" dirty="0" err="1"/>
              <a:t>nastanku</a:t>
            </a:r>
            <a:r>
              <a:rPr lang="en-GB" sz="3200" dirty="0"/>
              <a:t> indo-</a:t>
            </a:r>
            <a:r>
              <a:rPr lang="en-GB" sz="3200" dirty="0" err="1"/>
              <a:t>evropskih</a:t>
            </a:r>
            <a:r>
              <a:rPr lang="en-GB" sz="3200" dirty="0"/>
              <a:t> </a:t>
            </a:r>
            <a:r>
              <a:rPr lang="en-GB" sz="3200" dirty="0" err="1" smtClean="0"/>
              <a:t>jezika</a:t>
            </a:r>
            <a:r>
              <a:rPr lang="en-GB" sz="3200" dirty="0" smtClean="0"/>
              <a:t>:</a:t>
            </a:r>
            <a:r>
              <a:rPr lang="en-GB" sz="2800" dirty="0" smtClean="0"/>
              <a:t/>
            </a:r>
            <a:br>
              <a:rPr lang="en-GB" sz="2800" dirty="0" smtClean="0"/>
            </a:br>
            <a:r>
              <a:rPr lang="en-GB" sz="2800" dirty="0" smtClean="0"/>
              <a:t/>
            </a:r>
            <a:br>
              <a:rPr lang="en-GB" sz="2800" dirty="0" smtClean="0"/>
            </a:br>
            <a:r>
              <a:rPr lang="en-GB" sz="2800" dirty="0"/>
              <a:t/>
            </a:r>
            <a:br>
              <a:rPr lang="en-GB" sz="2800" dirty="0"/>
            </a:br>
            <a:r>
              <a:rPr lang="en-GB" sz="2800" dirty="0" smtClean="0"/>
              <a:t/>
            </a:r>
            <a:br>
              <a:rPr lang="en-GB" sz="2800" dirty="0" smtClean="0"/>
            </a:br>
            <a:r>
              <a:rPr lang="en-GB" sz="2800" dirty="0"/>
              <a:t/>
            </a:r>
            <a:br>
              <a:rPr lang="en-GB" sz="2800" dirty="0"/>
            </a:br>
            <a:endParaRPr lang="fr-FR" sz="2800" dirty="0"/>
          </a:p>
        </p:txBody>
      </p:sp>
      <p:sp>
        <p:nvSpPr>
          <p:cNvPr id="4" name="ZoneTexte 3"/>
          <p:cNvSpPr txBox="1"/>
          <p:nvPr/>
        </p:nvSpPr>
        <p:spPr>
          <a:xfrm>
            <a:off x="1079583" y="2189852"/>
            <a:ext cx="10164793" cy="1200329"/>
          </a:xfrm>
          <a:prstGeom prst="rect">
            <a:avLst/>
          </a:prstGeom>
          <a:noFill/>
        </p:spPr>
        <p:txBody>
          <a:bodyPr wrap="square" rtlCol="0">
            <a:spAutoFit/>
          </a:bodyPr>
          <a:lstStyle/>
          <a:p>
            <a:pPr marL="342900" indent="-342900">
              <a:buFont typeface="Courier New" panose="02070309020205020404" pitchFamily="49" charset="0"/>
              <a:buChar char="o"/>
            </a:pPr>
            <a:r>
              <a:rPr lang="en-GB" sz="2400" dirty="0" err="1" smtClean="0"/>
              <a:t>Prema</a:t>
            </a:r>
            <a:r>
              <a:rPr lang="en-GB" sz="2400" dirty="0" smtClean="0"/>
              <a:t> </a:t>
            </a:r>
            <a:r>
              <a:rPr lang="en-GB" sz="2400" dirty="0" err="1" smtClean="0"/>
              <a:t>konvencionalnoj</a:t>
            </a:r>
            <a:r>
              <a:rPr lang="en-GB" sz="2400" dirty="0" smtClean="0"/>
              <a:t> </a:t>
            </a:r>
            <a:r>
              <a:rPr lang="en-GB" sz="2400" dirty="0" err="1" smtClean="0"/>
              <a:t>teoriji</a:t>
            </a:r>
            <a:r>
              <a:rPr lang="en-GB" sz="2400" dirty="0" smtClean="0"/>
              <a:t>, </a:t>
            </a:r>
            <a:r>
              <a:rPr lang="en-GB" sz="2400" b="1" dirty="0" err="1" smtClean="0"/>
              <a:t>takozvanoj</a:t>
            </a:r>
            <a:r>
              <a:rPr lang="en-GB" sz="2400" b="1" dirty="0" smtClean="0"/>
              <a:t> </a:t>
            </a:r>
            <a:r>
              <a:rPr lang="en-GB" sz="2400" b="1" dirty="0" err="1" smtClean="0"/>
              <a:t>kurganskoj</a:t>
            </a:r>
            <a:r>
              <a:rPr lang="en-GB" sz="2400" b="1" dirty="0" smtClean="0"/>
              <a:t> </a:t>
            </a:r>
            <a:r>
              <a:rPr lang="en-GB" sz="2400" b="1" dirty="0" err="1" smtClean="0"/>
              <a:t>teoriji</a:t>
            </a:r>
            <a:r>
              <a:rPr lang="en-GB" sz="2400" dirty="0" smtClean="0"/>
              <a:t>, </a:t>
            </a:r>
            <a:r>
              <a:rPr lang="en-GB" sz="2400" dirty="0" err="1" smtClean="0"/>
              <a:t>prvobitno</a:t>
            </a:r>
            <a:r>
              <a:rPr lang="en-GB" sz="2400" dirty="0" smtClean="0"/>
              <a:t> </a:t>
            </a:r>
            <a:r>
              <a:rPr lang="en-GB" sz="2400" dirty="0" err="1" smtClean="0"/>
              <a:t>porijeklo</a:t>
            </a:r>
            <a:r>
              <a:rPr lang="en-GB" sz="2400" dirty="0" smtClean="0"/>
              <a:t> indo-</a:t>
            </a:r>
            <a:r>
              <a:rPr lang="en-GB" sz="2400" dirty="0" err="1" smtClean="0"/>
              <a:t>evropskih</a:t>
            </a:r>
            <a:r>
              <a:rPr lang="en-GB" sz="2400" dirty="0" smtClean="0"/>
              <a:t> </a:t>
            </a:r>
            <a:r>
              <a:rPr lang="en-GB" sz="2400" dirty="0" err="1" smtClean="0"/>
              <a:t>jezika</a:t>
            </a:r>
            <a:r>
              <a:rPr lang="en-GB" sz="2400" dirty="0" smtClean="0"/>
              <a:t> </a:t>
            </a:r>
            <a:r>
              <a:rPr lang="en-GB" sz="2400" dirty="0" err="1" smtClean="0"/>
              <a:t>nalazi</a:t>
            </a:r>
            <a:r>
              <a:rPr lang="en-GB" sz="2400" dirty="0" smtClean="0"/>
              <a:t> se u </a:t>
            </a:r>
            <a:r>
              <a:rPr lang="en-GB" sz="2400" dirty="0" err="1" smtClean="0"/>
              <a:t>crnomorskim</a:t>
            </a:r>
            <a:r>
              <a:rPr lang="en-GB" sz="2400" dirty="0" smtClean="0"/>
              <a:t> </a:t>
            </a:r>
            <a:r>
              <a:rPr lang="en-GB" sz="2400" dirty="0" err="1" smtClean="0"/>
              <a:t>stepama</a:t>
            </a:r>
            <a:r>
              <a:rPr lang="en-GB" sz="2400" dirty="0" smtClean="0"/>
              <a:t> </a:t>
            </a:r>
            <a:r>
              <a:rPr lang="en-GB" sz="2400" dirty="0" err="1" smtClean="0"/>
              <a:t>oko</a:t>
            </a:r>
            <a:r>
              <a:rPr lang="en-GB" sz="2400" dirty="0" smtClean="0"/>
              <a:t> 6.000p.n.e.</a:t>
            </a:r>
            <a:endParaRPr lang="fr-FR" sz="2400" dirty="0"/>
          </a:p>
        </p:txBody>
      </p:sp>
      <p:sp>
        <p:nvSpPr>
          <p:cNvPr id="5" name="ZoneTexte 4"/>
          <p:cNvSpPr txBox="1"/>
          <p:nvPr/>
        </p:nvSpPr>
        <p:spPr>
          <a:xfrm>
            <a:off x="1079583" y="4546121"/>
            <a:ext cx="9367006" cy="1200329"/>
          </a:xfrm>
          <a:prstGeom prst="rect">
            <a:avLst/>
          </a:prstGeom>
          <a:noFill/>
        </p:spPr>
        <p:txBody>
          <a:bodyPr wrap="square" rtlCol="0">
            <a:spAutoFit/>
          </a:bodyPr>
          <a:lstStyle/>
          <a:p>
            <a:pPr marL="342900" indent="-342900">
              <a:buFont typeface="Courier New" panose="02070309020205020404" pitchFamily="49" charset="0"/>
              <a:buChar char="o"/>
            </a:pPr>
            <a:r>
              <a:rPr lang="en-GB" sz="2400" b="1" dirty="0" err="1" smtClean="0"/>
              <a:t>Alternativna</a:t>
            </a:r>
            <a:r>
              <a:rPr lang="en-GB" sz="2400" b="1" dirty="0" smtClean="0"/>
              <a:t> </a:t>
            </a:r>
            <a:r>
              <a:rPr lang="en-GB" sz="2400" b="1" dirty="0" err="1" smtClean="0"/>
              <a:t>teorija</a:t>
            </a:r>
            <a:r>
              <a:rPr lang="en-GB" sz="2400" b="1" dirty="0" smtClean="0"/>
              <a:t> </a:t>
            </a:r>
            <a:r>
              <a:rPr lang="en-GB" sz="2400" dirty="0" err="1" smtClean="0"/>
              <a:t>povezuje</a:t>
            </a:r>
            <a:r>
              <a:rPr lang="en-GB" sz="2400" dirty="0" smtClean="0"/>
              <a:t> </a:t>
            </a:r>
            <a:r>
              <a:rPr lang="en-GB" sz="2400" dirty="0" err="1" smtClean="0"/>
              <a:t>stvaranje</a:t>
            </a:r>
            <a:r>
              <a:rPr lang="en-GB" sz="2400" dirty="0" smtClean="0"/>
              <a:t> indo-</a:t>
            </a:r>
            <a:r>
              <a:rPr lang="en-GB" sz="2400" dirty="0" err="1" smtClean="0"/>
              <a:t>evropskih</a:t>
            </a:r>
            <a:r>
              <a:rPr lang="en-GB" sz="2400" dirty="0" smtClean="0"/>
              <a:t> </a:t>
            </a:r>
            <a:r>
              <a:rPr lang="en-GB" sz="2400" dirty="0" err="1" smtClean="0"/>
              <a:t>jezika</a:t>
            </a:r>
            <a:r>
              <a:rPr lang="en-GB" sz="2400" dirty="0" smtClean="0"/>
              <a:t> </a:t>
            </a:r>
            <a:r>
              <a:rPr lang="en-GB" sz="2400" dirty="0" err="1" smtClean="0"/>
              <a:t>sa</a:t>
            </a:r>
            <a:r>
              <a:rPr lang="en-GB" sz="2400" dirty="0" smtClean="0"/>
              <a:t> </a:t>
            </a:r>
            <a:r>
              <a:rPr lang="en-GB" sz="2400" dirty="0" err="1" smtClean="0"/>
              <a:t>dolaskom</a:t>
            </a:r>
            <a:r>
              <a:rPr lang="en-GB" sz="2400" dirty="0" smtClean="0"/>
              <a:t> </a:t>
            </a:r>
            <a:r>
              <a:rPr lang="en-GB" sz="2400" dirty="0" err="1" smtClean="0"/>
              <a:t>poljoprivrede</a:t>
            </a:r>
            <a:r>
              <a:rPr lang="en-GB" sz="2400" dirty="0" smtClean="0"/>
              <a:t> u </a:t>
            </a:r>
            <a:r>
              <a:rPr lang="en-GB" sz="2400" dirty="0" err="1" smtClean="0"/>
              <a:t>Evropu</a:t>
            </a:r>
            <a:r>
              <a:rPr lang="en-GB" sz="2400" dirty="0" smtClean="0"/>
              <a:t> </a:t>
            </a:r>
            <a:r>
              <a:rPr lang="en-GB" sz="2400" dirty="0" err="1" smtClean="0"/>
              <a:t>iz</a:t>
            </a:r>
            <a:r>
              <a:rPr lang="en-GB" sz="2400" dirty="0" smtClean="0"/>
              <a:t> </a:t>
            </a:r>
            <a:r>
              <a:rPr lang="en-GB" sz="2400" dirty="0" err="1" smtClean="0"/>
              <a:t>Anadolije</a:t>
            </a:r>
            <a:r>
              <a:rPr lang="en-GB" sz="2400" dirty="0" smtClean="0"/>
              <a:t> </a:t>
            </a:r>
            <a:r>
              <a:rPr lang="en-GB" sz="2400" dirty="0" err="1" smtClean="0"/>
              <a:t>prije</a:t>
            </a:r>
            <a:r>
              <a:rPr lang="en-GB" sz="2400" dirty="0" smtClean="0"/>
              <a:t> 8.000 do 9.500 </a:t>
            </a:r>
            <a:r>
              <a:rPr lang="en-GB" sz="2400" dirty="0" err="1" smtClean="0"/>
              <a:t>godina</a:t>
            </a:r>
            <a:r>
              <a:rPr lang="en-GB" sz="2400" dirty="0" smtClean="0"/>
              <a:t>. </a:t>
            </a:r>
            <a:endParaRPr lang="fr-FR" sz="2400" dirty="0"/>
          </a:p>
        </p:txBody>
      </p:sp>
    </p:spTree>
    <p:extLst>
      <p:ext uri="{BB962C8B-B14F-4D97-AF65-F5344CB8AC3E}">
        <p14:creationId xmlns:p14="http://schemas.microsoft.com/office/powerpoint/2010/main" val="16024314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0663" y="767751"/>
            <a:ext cx="9418320" cy="4968815"/>
          </a:xfrm>
        </p:spPr>
        <p:txBody>
          <a:bodyPr>
            <a:noAutofit/>
          </a:bodyPr>
          <a:lstStyle/>
          <a:p>
            <a:r>
              <a:rPr lang="en-GB" sz="2400" dirty="0" err="1"/>
              <a:t>Zaključujem</a:t>
            </a:r>
            <a:r>
              <a:rPr lang="en-GB" sz="2400" dirty="0"/>
              <a:t> </a:t>
            </a:r>
            <a:r>
              <a:rPr lang="en-GB" sz="2400" dirty="0" err="1"/>
              <a:t>iz</a:t>
            </a:r>
            <a:r>
              <a:rPr lang="en-GB" sz="2400" dirty="0"/>
              <a:t> </a:t>
            </a:r>
            <a:r>
              <a:rPr lang="en-GB" sz="2400" dirty="0" err="1"/>
              <a:t>svoje</a:t>
            </a:r>
            <a:r>
              <a:rPr lang="en-GB" sz="2400" dirty="0"/>
              <a:t> </a:t>
            </a:r>
            <a:r>
              <a:rPr lang="en-GB" sz="2400" dirty="0" err="1"/>
              <a:t>studije</a:t>
            </a:r>
            <a:r>
              <a:rPr lang="en-GB" sz="2400" dirty="0"/>
              <a:t> da </a:t>
            </a:r>
            <a:r>
              <a:rPr lang="en-GB" sz="2400" dirty="0" err="1"/>
              <a:t>su</a:t>
            </a:r>
            <a:r>
              <a:rPr lang="en-GB" sz="2400" dirty="0"/>
              <a:t> </a:t>
            </a:r>
            <a:r>
              <a:rPr lang="en-GB" sz="2400" dirty="0" err="1"/>
              <a:t>drevni</a:t>
            </a:r>
            <a:r>
              <a:rPr lang="en-GB" sz="2400" dirty="0"/>
              <a:t> </a:t>
            </a:r>
            <a:r>
              <a:rPr lang="en-GB" sz="2400" dirty="0" err="1"/>
              <a:t>balkanski</a:t>
            </a:r>
            <a:r>
              <a:rPr lang="en-GB" sz="2400" dirty="0"/>
              <a:t> </a:t>
            </a:r>
            <a:r>
              <a:rPr lang="en-GB" sz="2400" dirty="0" err="1"/>
              <a:t>jezici</a:t>
            </a:r>
            <a:r>
              <a:rPr lang="en-GB" sz="2400" dirty="0"/>
              <a:t>, </a:t>
            </a:r>
            <a:r>
              <a:rPr lang="en-GB" sz="2400" dirty="0" err="1"/>
              <a:t>kao</a:t>
            </a:r>
            <a:r>
              <a:rPr lang="en-GB" sz="2400" dirty="0"/>
              <a:t> </a:t>
            </a:r>
            <a:r>
              <a:rPr lang="en-GB" sz="2400" dirty="0" err="1"/>
              <a:t>što</a:t>
            </a:r>
            <a:r>
              <a:rPr lang="en-GB" sz="2400" dirty="0"/>
              <a:t> je </a:t>
            </a:r>
            <a:r>
              <a:rPr lang="en-GB" sz="2400" dirty="0" err="1"/>
              <a:t>Galski</a:t>
            </a:r>
            <a:r>
              <a:rPr lang="en-GB" sz="2400" dirty="0"/>
              <a:t>, </a:t>
            </a:r>
            <a:r>
              <a:rPr lang="en-GB" sz="2400" dirty="0" err="1"/>
              <a:t>nastali</a:t>
            </a:r>
            <a:r>
              <a:rPr lang="en-GB" sz="2400" dirty="0"/>
              <a:t> </a:t>
            </a:r>
            <a:r>
              <a:rPr lang="en-GB" sz="2400" dirty="0" err="1"/>
              <a:t>na</a:t>
            </a:r>
            <a:r>
              <a:rPr lang="en-GB" sz="2400" dirty="0"/>
              <a:t> </a:t>
            </a:r>
            <a:r>
              <a:rPr lang="en-GB" sz="2400" dirty="0" err="1"/>
              <a:t>osnovu</a:t>
            </a:r>
            <a:r>
              <a:rPr lang="en-GB" sz="2400" dirty="0"/>
              <a:t> </a:t>
            </a:r>
            <a:r>
              <a:rPr lang="en-GB" sz="2400" dirty="0" err="1"/>
              <a:t>drevnih</a:t>
            </a:r>
            <a:r>
              <a:rPr lang="en-GB" sz="2400" dirty="0"/>
              <a:t> indo-</a:t>
            </a:r>
            <a:r>
              <a:rPr lang="en-GB" sz="2400" dirty="0" err="1"/>
              <a:t>evropskih</a:t>
            </a:r>
            <a:r>
              <a:rPr lang="en-GB" sz="2400" dirty="0"/>
              <a:t> </a:t>
            </a:r>
            <a:r>
              <a:rPr lang="en-GB" sz="2400" dirty="0" err="1"/>
              <a:t>jezika</a:t>
            </a:r>
            <a:r>
              <a:rPr lang="en-GB" sz="2400" dirty="0"/>
              <a:t>, </a:t>
            </a:r>
            <a:r>
              <a:rPr lang="en-GB" sz="2400" dirty="0" err="1"/>
              <a:t>kao</a:t>
            </a:r>
            <a:r>
              <a:rPr lang="en-GB" sz="2400" dirty="0"/>
              <a:t> </a:t>
            </a:r>
            <a:r>
              <a:rPr lang="en-GB" sz="2400" dirty="0" err="1"/>
              <a:t>što</a:t>
            </a:r>
            <a:r>
              <a:rPr lang="en-GB" sz="2400" dirty="0"/>
              <a:t> </a:t>
            </a:r>
            <a:r>
              <a:rPr lang="en-GB" sz="2400" dirty="0" err="1"/>
              <a:t>su</a:t>
            </a:r>
            <a:r>
              <a:rPr lang="en-GB" sz="2400" dirty="0"/>
              <a:t> </a:t>
            </a:r>
            <a:r>
              <a:rPr lang="en-GB" sz="2400" dirty="0" err="1"/>
              <a:t>burušaski</a:t>
            </a:r>
            <a:r>
              <a:rPr lang="en-GB" sz="2400" dirty="0"/>
              <a:t> </a:t>
            </a:r>
            <a:r>
              <a:rPr lang="en-GB" sz="2400" dirty="0" err="1"/>
              <a:t>i</a:t>
            </a:r>
            <a:r>
              <a:rPr lang="en-GB" sz="2400" dirty="0"/>
              <a:t> </a:t>
            </a:r>
            <a:r>
              <a:rPr lang="en-GB" sz="2400" dirty="0" err="1"/>
              <a:t>kalaš</a:t>
            </a:r>
            <a:r>
              <a:rPr lang="en-GB" sz="2400" dirty="0"/>
              <a:t> </a:t>
            </a:r>
            <a:r>
              <a:rPr lang="en-GB" sz="2400" dirty="0" err="1"/>
              <a:t>iz</a:t>
            </a:r>
            <a:r>
              <a:rPr lang="en-GB" sz="2400" dirty="0"/>
              <a:t> </a:t>
            </a:r>
            <a:r>
              <a:rPr lang="en-GB" sz="2400" dirty="0" err="1"/>
              <a:t>Pamira</a:t>
            </a:r>
            <a:r>
              <a:rPr lang="en-GB" sz="2400" dirty="0"/>
              <a:t>, </a:t>
            </a:r>
            <a:r>
              <a:rPr lang="en-GB" sz="2400" dirty="0" err="1"/>
              <a:t>i</a:t>
            </a:r>
            <a:r>
              <a:rPr lang="en-GB" sz="2400" dirty="0"/>
              <a:t> </a:t>
            </a:r>
            <a:r>
              <a:rPr lang="en-GB" sz="2400" dirty="0" err="1"/>
              <a:t>dravidski</a:t>
            </a:r>
            <a:r>
              <a:rPr lang="en-GB" sz="2400" dirty="0"/>
              <a:t>, </a:t>
            </a:r>
            <a:r>
              <a:rPr lang="en-GB" sz="2400" dirty="0" err="1"/>
              <a:t>koji</a:t>
            </a:r>
            <a:r>
              <a:rPr lang="en-GB" sz="2400" dirty="0"/>
              <a:t> </a:t>
            </a:r>
            <a:r>
              <a:rPr lang="en-GB" sz="2400" dirty="0" err="1"/>
              <a:t>su</a:t>
            </a:r>
            <a:r>
              <a:rPr lang="en-GB" sz="2400" dirty="0"/>
              <a:t> se </a:t>
            </a:r>
            <a:r>
              <a:rPr lang="en-GB" sz="2400" dirty="0" err="1"/>
              <a:t>proširili</a:t>
            </a:r>
            <a:r>
              <a:rPr lang="en-GB" sz="2400" dirty="0"/>
              <a:t> </a:t>
            </a:r>
            <a:r>
              <a:rPr lang="en-GB" sz="2400" dirty="0" err="1"/>
              <a:t>iz</a:t>
            </a:r>
            <a:r>
              <a:rPr lang="en-GB" sz="2400" dirty="0"/>
              <a:t> </a:t>
            </a:r>
            <a:r>
              <a:rPr lang="en-GB" sz="2400" dirty="0" err="1"/>
              <a:t>Centralne</a:t>
            </a:r>
            <a:r>
              <a:rPr lang="en-GB" sz="2400" dirty="0"/>
              <a:t> </a:t>
            </a:r>
            <a:r>
              <a:rPr lang="en-GB" sz="2400" dirty="0" err="1"/>
              <a:t>Azije</a:t>
            </a:r>
            <a:r>
              <a:rPr lang="en-GB" sz="2400" dirty="0"/>
              <a:t> do </a:t>
            </a:r>
            <a:r>
              <a:rPr lang="en-GB" sz="2400" dirty="0" err="1"/>
              <a:t>Kavkaza</a:t>
            </a:r>
            <a:r>
              <a:rPr lang="en-GB" sz="2400" dirty="0"/>
              <a:t> </a:t>
            </a:r>
            <a:r>
              <a:rPr lang="en-GB" sz="2400" dirty="0" err="1"/>
              <a:t>i</a:t>
            </a:r>
            <a:r>
              <a:rPr lang="en-GB" sz="2400" dirty="0"/>
              <a:t> </a:t>
            </a:r>
            <a:r>
              <a:rPr lang="en-GB" sz="2400" dirty="0" err="1"/>
              <a:t>Anadolije</a:t>
            </a:r>
            <a:r>
              <a:rPr lang="en-GB" sz="2400" dirty="0"/>
              <a:t>, </a:t>
            </a:r>
            <a:r>
              <a:rPr lang="en-GB" sz="2400" dirty="0" err="1"/>
              <a:t>i</a:t>
            </a:r>
            <a:r>
              <a:rPr lang="en-GB" sz="2400" dirty="0"/>
              <a:t> </a:t>
            </a:r>
            <a:r>
              <a:rPr lang="en-GB" sz="2400" dirty="0" err="1"/>
              <a:t>tako</a:t>
            </a:r>
            <a:r>
              <a:rPr lang="en-GB" sz="2400" dirty="0"/>
              <a:t> </a:t>
            </a:r>
            <a:r>
              <a:rPr lang="en-GB" sz="2400" dirty="0" err="1"/>
              <a:t>doprinijeli</a:t>
            </a:r>
            <a:r>
              <a:rPr lang="en-GB" sz="2400" dirty="0"/>
              <a:t> </a:t>
            </a:r>
            <a:r>
              <a:rPr lang="en-GB" sz="2400" dirty="0" err="1"/>
              <a:t>nastanku</a:t>
            </a:r>
            <a:r>
              <a:rPr lang="en-GB" sz="2400" dirty="0"/>
              <a:t> indo-</a:t>
            </a:r>
            <a:r>
              <a:rPr lang="en-GB" sz="2400" dirty="0" err="1"/>
              <a:t>evropskih</a:t>
            </a:r>
            <a:r>
              <a:rPr lang="en-GB" sz="2400" dirty="0"/>
              <a:t> </a:t>
            </a:r>
            <a:r>
              <a:rPr lang="en-GB" sz="2400" dirty="0" err="1"/>
              <a:t>jezika</a:t>
            </a:r>
            <a:r>
              <a:rPr lang="en-GB" sz="2400" dirty="0"/>
              <a:t>. </a:t>
            </a:r>
            <a:r>
              <a:rPr lang="en-GB" sz="2400" dirty="0" smtClean="0"/>
              <a:t/>
            </a:r>
            <a:br>
              <a:rPr lang="en-GB" sz="2400" dirty="0" smtClean="0"/>
            </a:br>
            <a:r>
              <a:rPr lang="en-GB" sz="2400" dirty="0" smtClean="0"/>
              <a:t/>
            </a:r>
            <a:br>
              <a:rPr lang="en-GB" sz="2400" dirty="0" smtClean="0"/>
            </a:br>
            <a:r>
              <a:rPr lang="en-GB" sz="2400" dirty="0" err="1" smtClean="0"/>
              <a:t>Dokaz</a:t>
            </a:r>
            <a:r>
              <a:rPr lang="en-GB" sz="2400" dirty="0" smtClean="0"/>
              <a:t> </a:t>
            </a:r>
            <a:r>
              <a:rPr lang="en-GB" sz="2400" dirty="0"/>
              <a:t>tome je </a:t>
            </a:r>
            <a:r>
              <a:rPr lang="en-GB" sz="2400" dirty="0" err="1"/>
              <a:t>prisustvo</a:t>
            </a:r>
            <a:r>
              <a:rPr lang="en-GB" sz="2400" dirty="0"/>
              <a:t> 250 </a:t>
            </a:r>
            <a:r>
              <a:rPr lang="en-GB" sz="2400" dirty="0" err="1"/>
              <a:t>dravidskih</a:t>
            </a:r>
            <a:r>
              <a:rPr lang="en-GB" sz="2400" dirty="0"/>
              <a:t> </a:t>
            </a:r>
            <a:r>
              <a:rPr lang="en-GB" sz="2400" dirty="0" err="1"/>
              <a:t>i</a:t>
            </a:r>
            <a:r>
              <a:rPr lang="en-GB" sz="2400" dirty="0"/>
              <a:t> 160 </a:t>
            </a:r>
            <a:r>
              <a:rPr lang="en-GB" sz="2400" dirty="0" err="1"/>
              <a:t>burušaskih</a:t>
            </a:r>
            <a:r>
              <a:rPr lang="en-GB" sz="2400" dirty="0"/>
              <a:t> </a:t>
            </a:r>
            <a:r>
              <a:rPr lang="en-GB" sz="2400" dirty="0" err="1"/>
              <a:t>riječi</a:t>
            </a:r>
            <a:r>
              <a:rPr lang="en-GB" sz="2400" dirty="0"/>
              <a:t> </a:t>
            </a:r>
            <a:r>
              <a:rPr lang="en-GB" sz="2400" dirty="0" err="1"/>
              <a:t>među</a:t>
            </a:r>
            <a:r>
              <a:rPr lang="en-GB" sz="2400" dirty="0"/>
              <a:t> 500 </a:t>
            </a:r>
            <a:r>
              <a:rPr lang="en-GB" sz="2400" dirty="0" err="1"/>
              <a:t>zajedničkih</a:t>
            </a:r>
            <a:r>
              <a:rPr lang="en-GB" sz="2400" dirty="0"/>
              <a:t> </a:t>
            </a:r>
            <a:r>
              <a:rPr lang="en-GB" sz="2400" dirty="0" err="1"/>
              <a:t>riječi</a:t>
            </a:r>
            <a:r>
              <a:rPr lang="en-GB" sz="2400" dirty="0"/>
              <a:t> u </a:t>
            </a:r>
            <a:r>
              <a:rPr lang="en-GB" sz="2400" dirty="0" err="1"/>
              <a:t>galskom</a:t>
            </a:r>
            <a:r>
              <a:rPr lang="en-GB" sz="2400" dirty="0"/>
              <a:t> </a:t>
            </a:r>
            <a:r>
              <a:rPr lang="en-GB" sz="2400" dirty="0" err="1"/>
              <a:t>i</a:t>
            </a:r>
            <a:r>
              <a:rPr lang="en-GB" sz="2400" dirty="0"/>
              <a:t> </a:t>
            </a:r>
            <a:r>
              <a:rPr lang="en-GB" sz="2400" dirty="0" err="1"/>
              <a:t>slavenskom</a:t>
            </a:r>
            <a:r>
              <a:rPr lang="en-GB" sz="2400" dirty="0"/>
              <a:t> </a:t>
            </a:r>
            <a:r>
              <a:rPr lang="en-GB" sz="2400" dirty="0" err="1"/>
              <a:t>jeziku</a:t>
            </a:r>
            <a:r>
              <a:rPr lang="en-GB" sz="2400" dirty="0"/>
              <a:t> </a:t>
            </a:r>
            <a:r>
              <a:rPr lang="en-GB" sz="2400" dirty="0" err="1"/>
              <a:t>navedenim</a:t>
            </a:r>
            <a:r>
              <a:rPr lang="en-GB" sz="2400" dirty="0"/>
              <a:t> u </a:t>
            </a:r>
            <a:r>
              <a:rPr lang="en-GB" sz="2400" dirty="0" err="1"/>
              <a:t>mojoj</a:t>
            </a:r>
            <a:r>
              <a:rPr lang="en-GB" sz="2400" dirty="0"/>
              <a:t> </a:t>
            </a:r>
            <a:r>
              <a:rPr lang="en-GB" sz="2400" dirty="0" err="1"/>
              <a:t>studiji</a:t>
            </a:r>
            <a:r>
              <a:rPr lang="en-GB" sz="2400" dirty="0"/>
              <a:t>. </a:t>
            </a:r>
            <a:r>
              <a:rPr lang="en-GB" sz="2400" dirty="0" smtClean="0"/>
              <a:t/>
            </a:r>
            <a:br>
              <a:rPr lang="en-GB" sz="2400" dirty="0" smtClean="0"/>
            </a:br>
            <a:r>
              <a:rPr lang="en-GB" sz="2400" dirty="0" smtClean="0"/>
              <a:t/>
            </a:r>
            <a:br>
              <a:rPr lang="en-GB" sz="2400" dirty="0" smtClean="0"/>
            </a:br>
            <a:r>
              <a:rPr lang="en-GB" sz="2400" dirty="0" err="1" smtClean="0"/>
              <a:t>Postoji</a:t>
            </a:r>
            <a:r>
              <a:rPr lang="en-GB" sz="2400" dirty="0" smtClean="0"/>
              <a:t> </a:t>
            </a:r>
            <a:r>
              <a:rPr lang="en-GB" sz="2400" dirty="0" err="1"/>
              <a:t>čak</a:t>
            </a:r>
            <a:r>
              <a:rPr lang="en-GB" sz="2400" dirty="0"/>
              <a:t> </a:t>
            </a:r>
            <a:r>
              <a:rPr lang="en-GB" sz="2400" dirty="0" err="1"/>
              <a:t>stotinjak</a:t>
            </a:r>
            <a:r>
              <a:rPr lang="en-GB" sz="2400" dirty="0"/>
              <a:t> </a:t>
            </a:r>
            <a:r>
              <a:rPr lang="en-GB" sz="2400" dirty="0" err="1"/>
              <a:t>dravidskih</a:t>
            </a:r>
            <a:r>
              <a:rPr lang="en-GB" sz="2400" dirty="0"/>
              <a:t> </a:t>
            </a:r>
            <a:r>
              <a:rPr lang="en-GB" sz="2400" dirty="0" err="1"/>
              <a:t>riječi</a:t>
            </a:r>
            <a:r>
              <a:rPr lang="en-GB" sz="2400" dirty="0"/>
              <a:t> </a:t>
            </a:r>
            <a:r>
              <a:rPr lang="en-GB" sz="2400" dirty="0" err="1"/>
              <a:t>bliskih</a:t>
            </a:r>
            <a:r>
              <a:rPr lang="en-GB" sz="2400" dirty="0"/>
              <a:t> </a:t>
            </a:r>
            <a:r>
              <a:rPr lang="en-GB" sz="2400" dirty="0" err="1"/>
              <a:t>francuskom</a:t>
            </a:r>
            <a:r>
              <a:rPr lang="en-GB" sz="2400" dirty="0"/>
              <a:t> </a:t>
            </a:r>
            <a:r>
              <a:rPr lang="en-GB" sz="2400" dirty="0" err="1"/>
              <a:t>jeziku</a:t>
            </a:r>
            <a:r>
              <a:rPr lang="en-GB" sz="2400" dirty="0"/>
              <a:t>, </a:t>
            </a:r>
            <a:r>
              <a:rPr lang="en-GB" sz="2400" dirty="0" err="1"/>
              <a:t>kao</a:t>
            </a:r>
            <a:r>
              <a:rPr lang="en-GB" sz="2400" dirty="0"/>
              <a:t> </a:t>
            </a:r>
            <a:r>
              <a:rPr lang="en-GB" sz="2400" dirty="0" err="1"/>
              <a:t>i</a:t>
            </a:r>
            <a:r>
              <a:rPr lang="en-GB" sz="2400" dirty="0"/>
              <a:t> </a:t>
            </a:r>
            <a:r>
              <a:rPr lang="en-GB" sz="2400" dirty="0" err="1"/>
              <a:t>gramatičkih</a:t>
            </a:r>
            <a:r>
              <a:rPr lang="en-GB" sz="2400" dirty="0"/>
              <a:t> </a:t>
            </a:r>
            <a:r>
              <a:rPr lang="en-GB" sz="2400" dirty="0" err="1"/>
              <a:t>sličnosti</a:t>
            </a:r>
            <a:r>
              <a:rPr lang="en-GB" sz="2400" dirty="0"/>
              <a:t> </a:t>
            </a:r>
            <a:r>
              <a:rPr lang="en-GB" sz="2400" dirty="0" err="1"/>
              <a:t>kao</a:t>
            </a:r>
            <a:r>
              <a:rPr lang="en-GB" sz="2400" dirty="0"/>
              <a:t> </a:t>
            </a:r>
            <a:r>
              <a:rPr lang="en-GB" sz="2400" dirty="0" err="1"/>
              <a:t>što</a:t>
            </a:r>
            <a:r>
              <a:rPr lang="en-GB" sz="2400" dirty="0"/>
              <a:t> je  </a:t>
            </a:r>
            <a:r>
              <a:rPr lang="en-GB" sz="2400" dirty="0" err="1"/>
              <a:t>upitna</a:t>
            </a:r>
            <a:r>
              <a:rPr lang="en-GB" sz="2400" dirty="0"/>
              <a:t> </a:t>
            </a:r>
            <a:r>
              <a:rPr lang="en-GB" sz="2400" dirty="0" err="1"/>
              <a:t>rječica</a:t>
            </a:r>
            <a:r>
              <a:rPr lang="en-GB" sz="2400" dirty="0"/>
              <a:t> </a:t>
            </a:r>
            <a:r>
              <a:rPr lang="en-GB" sz="2400" i="1" dirty="0"/>
              <a:t>da</a:t>
            </a:r>
            <a:r>
              <a:rPr lang="en-GB" sz="2400" dirty="0"/>
              <a:t>, </a:t>
            </a:r>
            <a:r>
              <a:rPr lang="en-GB" sz="2400" dirty="0" err="1"/>
              <a:t>koja</a:t>
            </a:r>
            <a:r>
              <a:rPr lang="en-GB" sz="2400" dirty="0"/>
              <a:t> se </a:t>
            </a:r>
            <a:r>
              <a:rPr lang="en-GB" sz="2400" dirty="0" err="1"/>
              <a:t>koristi</a:t>
            </a:r>
            <a:r>
              <a:rPr lang="en-GB" sz="2400" dirty="0"/>
              <a:t> u </a:t>
            </a:r>
            <a:r>
              <a:rPr lang="en-GB" sz="2400" dirty="0" err="1"/>
              <a:t>dravidskom</a:t>
            </a:r>
            <a:r>
              <a:rPr lang="en-GB" sz="2400" dirty="0"/>
              <a:t> </a:t>
            </a:r>
            <a:r>
              <a:rPr lang="en-GB" sz="2400" dirty="0" err="1"/>
              <a:t>i</a:t>
            </a:r>
            <a:r>
              <a:rPr lang="en-GB" sz="2400" dirty="0"/>
              <a:t> </a:t>
            </a:r>
            <a:r>
              <a:rPr lang="en-GB" sz="2400" dirty="0" err="1"/>
              <a:t>burušaskom</a:t>
            </a:r>
            <a:r>
              <a:rPr lang="en-GB" sz="2400" dirty="0"/>
              <a:t> </a:t>
            </a:r>
            <a:r>
              <a:rPr lang="en-GB" sz="2400" dirty="0" err="1"/>
              <a:t>jeziku</a:t>
            </a:r>
            <a:r>
              <a:rPr lang="en-GB" sz="2400" dirty="0"/>
              <a:t> </a:t>
            </a:r>
            <a:r>
              <a:rPr lang="en-GB" sz="2400" dirty="0" err="1"/>
              <a:t>kao</a:t>
            </a:r>
            <a:r>
              <a:rPr lang="en-GB" sz="2400" dirty="0"/>
              <a:t> </a:t>
            </a:r>
            <a:r>
              <a:rPr lang="en-GB" sz="2400" dirty="0" err="1"/>
              <a:t>i</a:t>
            </a:r>
            <a:r>
              <a:rPr lang="en-GB" sz="2400" dirty="0"/>
              <a:t> u BHSCG </a:t>
            </a:r>
            <a:r>
              <a:rPr lang="en-GB" sz="2400" dirty="0" err="1"/>
              <a:t>jezicima</a:t>
            </a:r>
            <a:r>
              <a:rPr lang="en-GB" sz="2400" dirty="0"/>
              <a:t>, </a:t>
            </a:r>
            <a:r>
              <a:rPr lang="en-GB" sz="2400" dirty="0" err="1"/>
              <a:t>i</a:t>
            </a:r>
            <a:r>
              <a:rPr lang="en-GB" sz="2400" dirty="0"/>
              <a:t> </a:t>
            </a:r>
            <a:r>
              <a:rPr lang="en-GB" sz="2400" dirty="0" err="1"/>
              <a:t>član</a:t>
            </a:r>
            <a:r>
              <a:rPr lang="en-GB" sz="2400" dirty="0"/>
              <a:t> </a:t>
            </a:r>
            <a:r>
              <a:rPr lang="en-GB" sz="2400" i="1" dirty="0"/>
              <a:t>le</a:t>
            </a:r>
            <a:r>
              <a:rPr lang="en-GB" sz="2400" dirty="0"/>
              <a:t>, </a:t>
            </a:r>
            <a:r>
              <a:rPr lang="en-GB" sz="2400" dirty="0" err="1"/>
              <a:t>koji</a:t>
            </a:r>
            <a:r>
              <a:rPr lang="en-GB" sz="2400" dirty="0"/>
              <a:t> je </a:t>
            </a:r>
            <a:r>
              <a:rPr lang="en-GB" sz="2400" dirty="0" err="1"/>
              <a:t>zajednički</a:t>
            </a:r>
            <a:r>
              <a:rPr lang="en-GB" sz="2400" dirty="0"/>
              <a:t> </a:t>
            </a:r>
            <a:r>
              <a:rPr lang="en-GB" sz="2400" dirty="0" err="1"/>
              <a:t>za</a:t>
            </a:r>
            <a:r>
              <a:rPr lang="en-GB" sz="2400" dirty="0"/>
              <a:t> </a:t>
            </a:r>
            <a:r>
              <a:rPr lang="en-GB" sz="2400" dirty="0" err="1"/>
              <a:t>burušaski</a:t>
            </a:r>
            <a:r>
              <a:rPr lang="en-GB" sz="2400" dirty="0"/>
              <a:t> </a:t>
            </a:r>
            <a:r>
              <a:rPr lang="en-GB" sz="2400" dirty="0" err="1"/>
              <a:t>i</a:t>
            </a:r>
            <a:r>
              <a:rPr lang="en-GB" sz="2400" dirty="0"/>
              <a:t> </a:t>
            </a:r>
            <a:r>
              <a:rPr lang="en-GB" sz="2400" dirty="0" err="1"/>
              <a:t>više</a:t>
            </a:r>
            <a:r>
              <a:rPr lang="en-GB" sz="2400" dirty="0"/>
              <a:t> </a:t>
            </a:r>
            <a:r>
              <a:rPr lang="en-GB" sz="2400" dirty="0" err="1"/>
              <a:t>balkanskih</a:t>
            </a:r>
            <a:r>
              <a:rPr lang="en-GB" sz="2400" dirty="0"/>
              <a:t> </a:t>
            </a:r>
            <a:r>
              <a:rPr lang="en-GB" sz="2400" dirty="0" err="1"/>
              <a:t>jezika</a:t>
            </a:r>
            <a:r>
              <a:rPr lang="en-GB" sz="2400" dirty="0"/>
              <a:t> </a:t>
            </a:r>
            <a:r>
              <a:rPr lang="en-GB" sz="2400" dirty="0" err="1"/>
              <a:t>kao</a:t>
            </a:r>
            <a:r>
              <a:rPr lang="en-GB" sz="2400" dirty="0"/>
              <a:t> </a:t>
            </a:r>
            <a:r>
              <a:rPr lang="en-GB" sz="2400" dirty="0" err="1"/>
              <a:t>i</a:t>
            </a:r>
            <a:r>
              <a:rPr lang="en-GB" sz="2400" dirty="0"/>
              <a:t> </a:t>
            </a:r>
            <a:r>
              <a:rPr lang="en-GB" sz="2400" dirty="0" err="1"/>
              <a:t>francuski</a:t>
            </a:r>
            <a:r>
              <a:rPr lang="en-GB" sz="2400" dirty="0"/>
              <a:t>. </a:t>
            </a:r>
            <a:r>
              <a:rPr lang="en-GB" sz="2400" dirty="0" smtClean="0"/>
              <a:t/>
            </a:r>
            <a:br>
              <a:rPr lang="en-GB" sz="2400" dirty="0" smtClean="0"/>
            </a:br>
            <a:r>
              <a:rPr lang="en-GB" sz="2400" dirty="0" smtClean="0"/>
              <a:t/>
            </a:r>
            <a:br>
              <a:rPr lang="en-GB" sz="2400" dirty="0" smtClean="0"/>
            </a:br>
            <a:endParaRPr lang="fr-FR" sz="2400" dirty="0"/>
          </a:p>
        </p:txBody>
      </p:sp>
      <p:sp>
        <p:nvSpPr>
          <p:cNvPr id="4" name="ZoneTexte 3"/>
          <p:cNvSpPr txBox="1"/>
          <p:nvPr/>
        </p:nvSpPr>
        <p:spPr>
          <a:xfrm>
            <a:off x="1520664" y="5382883"/>
            <a:ext cx="9418320" cy="1200329"/>
          </a:xfrm>
          <a:prstGeom prst="rect">
            <a:avLst/>
          </a:prstGeom>
          <a:noFill/>
        </p:spPr>
        <p:txBody>
          <a:bodyPr wrap="square" rtlCol="0">
            <a:spAutoFit/>
          </a:bodyPr>
          <a:lstStyle/>
          <a:p>
            <a:pPr marL="342900" indent="-342900">
              <a:buFont typeface="Wingdings" panose="05000000000000000000" pitchFamily="2" charset="2"/>
              <a:buChar char="Ø"/>
            </a:pPr>
            <a:r>
              <a:rPr lang="en-GB" sz="2400" dirty="0" err="1" smtClean="0"/>
              <a:t>Ovo</a:t>
            </a:r>
            <a:r>
              <a:rPr lang="en-GB" sz="2400" dirty="0" smtClean="0"/>
              <a:t> je </a:t>
            </a:r>
            <a:r>
              <a:rPr lang="en-GB" sz="2400" dirty="0" err="1" smtClean="0"/>
              <a:t>potvrda</a:t>
            </a:r>
            <a:r>
              <a:rPr lang="en-GB" sz="2400" dirty="0" smtClean="0"/>
              <a:t> </a:t>
            </a:r>
            <a:r>
              <a:rPr lang="en-GB" sz="2400" dirty="0" err="1" smtClean="0"/>
              <a:t>vrlo</a:t>
            </a:r>
            <a:r>
              <a:rPr lang="en-GB" sz="2400" dirty="0" smtClean="0"/>
              <a:t> </a:t>
            </a:r>
            <a:r>
              <a:rPr lang="en-GB" sz="2400" dirty="0" err="1" smtClean="0"/>
              <a:t>starih</a:t>
            </a:r>
            <a:r>
              <a:rPr lang="en-GB" sz="2400" dirty="0" smtClean="0"/>
              <a:t> </a:t>
            </a:r>
            <a:r>
              <a:rPr lang="en-GB" sz="2400" dirty="0" err="1" smtClean="0"/>
              <a:t>veza</a:t>
            </a:r>
            <a:r>
              <a:rPr lang="en-GB" sz="2400" dirty="0" smtClean="0"/>
              <a:t> </a:t>
            </a:r>
            <a:r>
              <a:rPr lang="en-GB" sz="2400" dirty="0" err="1" smtClean="0"/>
              <a:t>između</a:t>
            </a:r>
            <a:r>
              <a:rPr lang="en-GB" sz="2400" dirty="0" smtClean="0"/>
              <a:t> </a:t>
            </a:r>
            <a:r>
              <a:rPr lang="en-GB" sz="2400" dirty="0" err="1" smtClean="0"/>
              <a:t>galskog</a:t>
            </a:r>
            <a:r>
              <a:rPr lang="en-GB" sz="2400" dirty="0" smtClean="0"/>
              <a:t> </a:t>
            </a:r>
            <a:r>
              <a:rPr lang="en-GB" sz="2400" dirty="0" err="1" smtClean="0"/>
              <a:t>i</a:t>
            </a:r>
            <a:r>
              <a:rPr lang="en-GB" sz="2400" dirty="0" smtClean="0"/>
              <a:t> </a:t>
            </a:r>
            <a:r>
              <a:rPr lang="en-GB" sz="2400" dirty="0" err="1" smtClean="0"/>
              <a:t>drevnih</a:t>
            </a:r>
            <a:r>
              <a:rPr lang="en-GB" sz="2400" dirty="0" smtClean="0"/>
              <a:t> indo-</a:t>
            </a:r>
            <a:r>
              <a:rPr lang="en-GB" sz="2400" dirty="0" err="1" smtClean="0"/>
              <a:t>evropskih</a:t>
            </a:r>
            <a:r>
              <a:rPr lang="en-GB" sz="2400" dirty="0" smtClean="0"/>
              <a:t> </a:t>
            </a:r>
            <a:r>
              <a:rPr lang="en-GB" sz="2400" dirty="0" err="1" smtClean="0"/>
              <a:t>jezika</a:t>
            </a:r>
            <a:r>
              <a:rPr lang="en-GB" sz="2400" dirty="0" smtClean="0"/>
              <a:t>  </a:t>
            </a:r>
            <a:r>
              <a:rPr lang="en-GB" sz="2400" dirty="0" err="1" smtClean="0"/>
              <a:t>sa</a:t>
            </a:r>
            <a:r>
              <a:rPr lang="en-GB" sz="2400" dirty="0" smtClean="0"/>
              <a:t> </a:t>
            </a:r>
            <a:r>
              <a:rPr lang="en-GB" sz="2400" dirty="0" err="1" smtClean="0"/>
              <a:t>Balkana</a:t>
            </a:r>
            <a:r>
              <a:rPr lang="en-GB" sz="2400" dirty="0" smtClean="0"/>
              <a:t>, </a:t>
            </a:r>
            <a:r>
              <a:rPr lang="en-GB" sz="2400" dirty="0" err="1" smtClean="0"/>
              <a:t>koji</a:t>
            </a:r>
            <a:r>
              <a:rPr lang="en-GB" sz="2400" dirty="0" smtClean="0"/>
              <a:t> </a:t>
            </a:r>
            <a:r>
              <a:rPr lang="en-GB" sz="2400" dirty="0" err="1" smtClean="0"/>
              <a:t>sežu</a:t>
            </a:r>
            <a:r>
              <a:rPr lang="en-GB" sz="2400" dirty="0" smtClean="0"/>
              <a:t> </a:t>
            </a:r>
            <a:r>
              <a:rPr lang="en-GB" sz="2400" dirty="0" err="1" smtClean="0"/>
              <a:t>barem</a:t>
            </a:r>
            <a:r>
              <a:rPr lang="en-GB" sz="2400" dirty="0" smtClean="0"/>
              <a:t> do </a:t>
            </a:r>
            <a:r>
              <a:rPr lang="en-GB" sz="2400" dirty="0" err="1" smtClean="0"/>
              <a:t>civilizacije</a:t>
            </a:r>
            <a:r>
              <a:rPr lang="en-GB" sz="2400" dirty="0" smtClean="0"/>
              <a:t> </a:t>
            </a:r>
            <a:r>
              <a:rPr lang="en-GB" sz="2400" dirty="0" err="1" smtClean="0"/>
              <a:t>iz</a:t>
            </a:r>
            <a:r>
              <a:rPr lang="en-GB" sz="2400" dirty="0" smtClean="0"/>
              <a:t> </a:t>
            </a:r>
            <a:r>
              <a:rPr lang="en-GB" sz="2400" dirty="0" err="1" smtClean="0"/>
              <a:t>Vinče</a:t>
            </a:r>
            <a:r>
              <a:rPr lang="en-GB" sz="2400" dirty="0" smtClean="0"/>
              <a:t>, </a:t>
            </a:r>
            <a:r>
              <a:rPr lang="en-GB" sz="2400" dirty="0" err="1" smtClean="0"/>
              <a:t>čiji</a:t>
            </a:r>
            <a:r>
              <a:rPr lang="en-GB" sz="2400" dirty="0" smtClean="0"/>
              <a:t> je </a:t>
            </a:r>
            <a:r>
              <a:rPr lang="en-GB" sz="2400" dirty="0" err="1" smtClean="0"/>
              <a:t>jezik</a:t>
            </a:r>
            <a:r>
              <a:rPr lang="en-GB" sz="2400" dirty="0" smtClean="0"/>
              <a:t> </a:t>
            </a:r>
            <a:r>
              <a:rPr lang="en-GB" sz="2400" dirty="0" err="1" smtClean="0"/>
              <a:t>već</a:t>
            </a:r>
            <a:r>
              <a:rPr lang="en-GB" sz="2400" dirty="0" smtClean="0"/>
              <a:t> bio proto-</a:t>
            </a:r>
            <a:r>
              <a:rPr lang="en-GB" sz="2400" dirty="0" err="1" smtClean="0"/>
              <a:t>slavenski</a:t>
            </a:r>
            <a:r>
              <a:rPr lang="en-GB" sz="2400" dirty="0" smtClean="0"/>
              <a:t>. </a:t>
            </a:r>
            <a:endParaRPr lang="fr-FR" sz="2400" dirty="0"/>
          </a:p>
        </p:txBody>
      </p:sp>
    </p:spTree>
    <p:extLst>
      <p:ext uri="{BB962C8B-B14F-4D97-AF65-F5344CB8AC3E}">
        <p14:creationId xmlns:p14="http://schemas.microsoft.com/office/powerpoint/2010/main" val="42290752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10112" y="1958023"/>
            <a:ext cx="10763352" cy="4041648"/>
          </a:xfrm>
        </p:spPr>
        <p:txBody>
          <a:bodyPr>
            <a:normAutofit fontScale="90000"/>
          </a:bodyPr>
          <a:lstStyle/>
          <a:p>
            <a:r>
              <a:rPr lang="fr-FR" sz="4400" dirty="0"/>
              <a:t>PIE : </a:t>
            </a:r>
            <a:r>
              <a:rPr lang="fr-FR" sz="4400" dirty="0" smtClean="0"/>
              <a:t>proto-indo-</a:t>
            </a:r>
            <a:r>
              <a:rPr lang="fr-FR" sz="4400" dirty="0" err="1" smtClean="0"/>
              <a:t>evropski</a:t>
            </a:r>
            <a:r>
              <a:rPr lang="fr-FR" sz="4400" dirty="0"/>
              <a:t/>
            </a:r>
            <a:br>
              <a:rPr lang="fr-FR" sz="4400" dirty="0"/>
            </a:br>
            <a:r>
              <a:rPr lang="fr-FR" sz="4400" dirty="0"/>
              <a:t/>
            </a:r>
            <a:br>
              <a:rPr lang="fr-FR" sz="4400" dirty="0"/>
            </a:br>
            <a:r>
              <a:rPr lang="fr-FR" sz="4400" dirty="0" smtClean="0"/>
              <a:t>BHSCG</a:t>
            </a:r>
            <a:r>
              <a:rPr lang="fr-FR" sz="4400" dirty="0"/>
              <a:t> </a:t>
            </a:r>
            <a:r>
              <a:rPr lang="fr-FR" sz="4400" dirty="0" smtClean="0"/>
              <a:t>: </a:t>
            </a:r>
            <a:r>
              <a:rPr lang="fr-FR" sz="4400" dirty="0" err="1" smtClean="0"/>
              <a:t>bosanski</a:t>
            </a:r>
            <a:r>
              <a:rPr lang="fr-FR" sz="4400" dirty="0" smtClean="0"/>
              <a:t>/</a:t>
            </a:r>
            <a:r>
              <a:rPr lang="fr-FR" sz="4400" dirty="0" err="1" smtClean="0"/>
              <a:t>srpski</a:t>
            </a:r>
            <a:r>
              <a:rPr lang="fr-FR" sz="4400" dirty="0" smtClean="0"/>
              <a:t>/</a:t>
            </a:r>
            <a:r>
              <a:rPr lang="fr-FR" sz="4400" dirty="0" err="1" smtClean="0"/>
              <a:t>hrvatski</a:t>
            </a:r>
            <a:r>
              <a:rPr lang="fr-FR" sz="4400" dirty="0" smtClean="0"/>
              <a:t>/</a:t>
            </a:r>
            <a:r>
              <a:rPr lang="fr-FR" sz="4400" dirty="0" err="1" smtClean="0"/>
              <a:t>crnogorski</a:t>
            </a:r>
            <a:r>
              <a:rPr lang="fr-FR" sz="4400" dirty="0"/>
              <a:t/>
            </a:r>
            <a:br>
              <a:rPr lang="fr-FR" sz="4400" dirty="0"/>
            </a:br>
            <a:r>
              <a:rPr lang="fr-FR" sz="4400" dirty="0"/>
              <a:t/>
            </a:r>
            <a:br>
              <a:rPr lang="fr-FR" sz="4400" dirty="0"/>
            </a:br>
            <a:r>
              <a:rPr lang="fr-FR" sz="4400" dirty="0" err="1"/>
              <a:t>D</a:t>
            </a:r>
            <a:r>
              <a:rPr lang="fr-FR" sz="4400" dirty="0" err="1" smtClean="0"/>
              <a:t>rav</a:t>
            </a:r>
            <a:r>
              <a:rPr lang="fr-FR" sz="4400" dirty="0"/>
              <a:t> : </a:t>
            </a:r>
            <a:r>
              <a:rPr lang="fr-FR" sz="4400" dirty="0" err="1" smtClean="0"/>
              <a:t>dravidski</a:t>
            </a:r>
            <a:r>
              <a:rPr lang="fr-FR" sz="4400" dirty="0" smtClean="0"/>
              <a:t/>
            </a:r>
            <a:br>
              <a:rPr lang="fr-FR" sz="4400" dirty="0" smtClean="0"/>
            </a:br>
            <a:r>
              <a:rPr lang="fr-FR" sz="4400" dirty="0"/>
              <a:t/>
            </a:r>
            <a:br>
              <a:rPr lang="fr-FR" sz="4400" dirty="0"/>
            </a:br>
            <a:r>
              <a:rPr lang="fr-FR" sz="4400" dirty="0" err="1"/>
              <a:t>B</a:t>
            </a:r>
            <a:r>
              <a:rPr lang="fr-FR" sz="4400" dirty="0" err="1" smtClean="0"/>
              <a:t>ur</a:t>
            </a:r>
            <a:r>
              <a:rPr lang="fr-FR" sz="4400" dirty="0"/>
              <a:t> : </a:t>
            </a:r>
            <a:r>
              <a:rPr lang="fr-FR" sz="4400" dirty="0" err="1" smtClean="0"/>
              <a:t>burušaski</a:t>
            </a:r>
            <a:r>
              <a:rPr lang="fr-FR" sz="4400" dirty="0" smtClean="0"/>
              <a:t/>
            </a:r>
            <a:br>
              <a:rPr lang="fr-FR" sz="4400" dirty="0" smtClean="0"/>
            </a:br>
            <a:r>
              <a:rPr lang="fr-FR" sz="4400" dirty="0"/>
              <a:t/>
            </a:r>
            <a:br>
              <a:rPr lang="fr-FR" sz="4400" dirty="0"/>
            </a:br>
            <a:r>
              <a:rPr lang="fr-FR" sz="4400" dirty="0" smtClean="0"/>
              <a:t>Alt</a:t>
            </a:r>
            <a:r>
              <a:rPr lang="fr-FR" sz="4400" dirty="0"/>
              <a:t> : </a:t>
            </a:r>
            <a:r>
              <a:rPr lang="fr-FR" sz="4400" dirty="0" err="1"/>
              <a:t>altajski</a:t>
            </a:r>
            <a:r>
              <a:rPr lang="fr-FR" sz="4400" dirty="0"/>
              <a:t> </a:t>
            </a:r>
            <a:r>
              <a:rPr lang="fr-FR" sz="4000" dirty="0"/>
              <a:t/>
            </a:r>
            <a:br>
              <a:rPr lang="fr-FR" sz="4000" dirty="0"/>
            </a:br>
            <a:endParaRPr lang="fr-FR" sz="4000" dirty="0"/>
          </a:p>
        </p:txBody>
      </p:sp>
    </p:spTree>
    <p:extLst>
      <p:ext uri="{BB962C8B-B14F-4D97-AF65-F5344CB8AC3E}">
        <p14:creationId xmlns:p14="http://schemas.microsoft.com/office/powerpoint/2010/main" val="1383771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61872" y="758951"/>
            <a:ext cx="9418320" cy="5572837"/>
          </a:xfrm>
        </p:spPr>
        <p:txBody>
          <a:bodyPr>
            <a:normAutofit fontScale="90000"/>
          </a:bodyPr>
          <a:lstStyle/>
          <a:p>
            <a:r>
              <a:rPr lang="en-GB" sz="5300" b="1" dirty="0" err="1"/>
              <a:t>Česti</a:t>
            </a:r>
            <a:r>
              <a:rPr lang="en-GB" sz="5300" b="1" dirty="0"/>
              <a:t> </a:t>
            </a:r>
            <a:r>
              <a:rPr lang="en-GB" sz="5300" b="1" dirty="0" err="1"/>
              <a:t>glagoli</a:t>
            </a:r>
            <a:r>
              <a:rPr lang="en-GB" sz="5300" b="1" dirty="0"/>
              <a:t> </a:t>
            </a:r>
            <a:r>
              <a:rPr lang="en-GB" sz="5300" b="1" dirty="0" smtClean="0"/>
              <a:t>:</a:t>
            </a:r>
            <a:r>
              <a:rPr lang="en-GB" sz="1300" b="1" dirty="0" smtClean="0"/>
              <a:t/>
            </a:r>
            <a:br>
              <a:rPr lang="en-GB" sz="1300" b="1" dirty="0" smtClean="0"/>
            </a:br>
            <a:r>
              <a:rPr lang="fr-FR" sz="1300" dirty="0"/>
              <a:t/>
            </a:r>
            <a:br>
              <a:rPr lang="fr-FR" sz="1300" dirty="0"/>
            </a:br>
            <a:r>
              <a:rPr lang="en-GB" sz="2200" b="1" dirty="0"/>
              <a:t>Donner (</a:t>
            </a:r>
            <a:r>
              <a:rPr lang="en-GB" sz="2200" b="1" dirty="0" err="1"/>
              <a:t>Dati</a:t>
            </a:r>
            <a:r>
              <a:rPr lang="en-GB" sz="2200" b="1" dirty="0"/>
              <a:t>)</a:t>
            </a:r>
            <a:r>
              <a:rPr lang="en-GB" sz="2200" dirty="0"/>
              <a:t> : </a:t>
            </a:r>
            <a:r>
              <a:rPr lang="en-GB" sz="2200" b="1" dirty="0"/>
              <a:t>da</a:t>
            </a:r>
            <a:r>
              <a:rPr lang="en-GB" sz="2200" dirty="0"/>
              <a:t>, </a:t>
            </a:r>
            <a:r>
              <a:rPr lang="en-GB" sz="2200" dirty="0" err="1"/>
              <a:t>ja</a:t>
            </a:r>
            <a:r>
              <a:rPr lang="en-GB" sz="2200" dirty="0"/>
              <a:t> </a:t>
            </a:r>
            <a:r>
              <a:rPr lang="en-GB" sz="2200" dirty="0" err="1"/>
              <a:t>dajem</a:t>
            </a:r>
            <a:r>
              <a:rPr lang="en-GB" sz="2200" dirty="0"/>
              <a:t> </a:t>
            </a:r>
            <a:r>
              <a:rPr lang="en-GB" sz="2200" b="1" dirty="0" err="1"/>
              <a:t>dami</a:t>
            </a:r>
            <a:r>
              <a:rPr lang="en-GB" sz="2200" dirty="0"/>
              <a:t>, </a:t>
            </a:r>
            <a:r>
              <a:rPr lang="en-GB" sz="2200" dirty="0" err="1"/>
              <a:t>vezano</a:t>
            </a:r>
            <a:r>
              <a:rPr lang="en-GB" sz="2200" dirty="0"/>
              <a:t> </a:t>
            </a:r>
            <a:r>
              <a:rPr lang="en-GB" sz="2200" dirty="0" err="1"/>
              <a:t>za</a:t>
            </a:r>
            <a:r>
              <a:rPr lang="en-GB" sz="2200" dirty="0"/>
              <a:t> </a:t>
            </a:r>
            <a:r>
              <a:rPr lang="en-GB" sz="2200" dirty="0" err="1"/>
              <a:t>slavenski</a:t>
            </a:r>
            <a:r>
              <a:rPr lang="en-GB" sz="2200" dirty="0"/>
              <a:t> </a:t>
            </a:r>
            <a:r>
              <a:rPr lang="en-GB" sz="2200" i="1" dirty="0" err="1"/>
              <a:t>dat</a:t>
            </a:r>
            <a:r>
              <a:rPr lang="en-GB" sz="2200" i="1" dirty="0"/>
              <a:t>, </a:t>
            </a:r>
            <a:r>
              <a:rPr lang="en-GB" sz="2200" i="1" dirty="0" err="1"/>
              <a:t>dati</a:t>
            </a:r>
            <a:r>
              <a:rPr lang="en-GB" sz="2200" dirty="0"/>
              <a:t>, da </a:t>
            </a:r>
            <a:r>
              <a:rPr lang="en-GB" sz="2200" dirty="0" err="1"/>
              <a:t>na</a:t>
            </a:r>
            <a:r>
              <a:rPr lang="en-GB" sz="2200" dirty="0"/>
              <a:t> PIE </a:t>
            </a:r>
            <a:r>
              <a:rPr lang="en-GB" sz="2200" dirty="0" err="1"/>
              <a:t>i</a:t>
            </a:r>
            <a:r>
              <a:rPr lang="en-GB" sz="2200" dirty="0"/>
              <a:t> </a:t>
            </a:r>
            <a:r>
              <a:rPr lang="en-GB" sz="2200" dirty="0" err="1"/>
              <a:t>sanskritu</a:t>
            </a:r>
            <a:r>
              <a:rPr lang="en-GB" sz="2200" dirty="0"/>
              <a:t>, </a:t>
            </a:r>
            <a:r>
              <a:rPr lang="en-GB" sz="2200" i="1" dirty="0"/>
              <a:t>ta</a:t>
            </a:r>
            <a:r>
              <a:rPr lang="en-GB" sz="2200" dirty="0"/>
              <a:t> </a:t>
            </a:r>
            <a:r>
              <a:rPr lang="en-GB" sz="2200" dirty="0" err="1"/>
              <a:t>na</a:t>
            </a:r>
            <a:r>
              <a:rPr lang="en-GB" sz="2200" dirty="0"/>
              <a:t> </a:t>
            </a:r>
            <a:r>
              <a:rPr lang="en-GB" sz="2200" dirty="0" err="1"/>
              <a:t>dravidskom</a:t>
            </a:r>
            <a:r>
              <a:rPr lang="en-GB" sz="2200" dirty="0"/>
              <a:t> </a:t>
            </a:r>
            <a:r>
              <a:rPr lang="en-GB" sz="2200" dirty="0" err="1"/>
              <a:t>i</a:t>
            </a:r>
            <a:r>
              <a:rPr lang="en-GB" sz="2200" dirty="0"/>
              <a:t> </a:t>
            </a:r>
            <a:r>
              <a:rPr lang="en-GB" sz="2200" i="1" dirty="0" err="1"/>
              <a:t>ntan</a:t>
            </a:r>
            <a:r>
              <a:rPr lang="en-GB" sz="2200" dirty="0"/>
              <a:t> </a:t>
            </a:r>
            <a:r>
              <a:rPr lang="en-GB" sz="2200" dirty="0" err="1" smtClean="0"/>
              <a:t>na</a:t>
            </a:r>
            <a:r>
              <a:rPr lang="en-GB" sz="2200" dirty="0" smtClean="0"/>
              <a:t> </a:t>
            </a:r>
            <a:r>
              <a:rPr lang="en-GB" sz="2200" dirty="0" err="1"/>
              <a:t>burušaskom</a:t>
            </a:r>
            <a:r>
              <a:rPr lang="en-GB" sz="2200" dirty="0"/>
              <a:t>, </a:t>
            </a:r>
            <a:r>
              <a:rPr lang="en-GB" sz="2200" dirty="0" err="1"/>
              <a:t>takođe</a:t>
            </a:r>
            <a:r>
              <a:rPr lang="en-GB" sz="2200" dirty="0"/>
              <a:t> </a:t>
            </a:r>
            <a:r>
              <a:rPr lang="en-GB" sz="2200" dirty="0" err="1"/>
              <a:t>sličan</a:t>
            </a:r>
            <a:r>
              <a:rPr lang="en-GB" sz="2200" dirty="0"/>
              <a:t> </a:t>
            </a:r>
            <a:r>
              <a:rPr lang="en-GB" sz="2200" i="1" dirty="0"/>
              <a:t>donner</a:t>
            </a:r>
            <a:r>
              <a:rPr lang="en-GB" sz="2200" dirty="0"/>
              <a:t> </a:t>
            </a:r>
            <a:r>
              <a:rPr lang="en-GB" sz="2200" dirty="0" err="1"/>
              <a:t>na</a:t>
            </a:r>
            <a:r>
              <a:rPr lang="en-GB" sz="2200" dirty="0"/>
              <a:t> </a:t>
            </a:r>
            <a:r>
              <a:rPr lang="en-GB" sz="2200" dirty="0" err="1"/>
              <a:t>francuskom</a:t>
            </a:r>
            <a:r>
              <a:rPr lang="en-GB" sz="2200" dirty="0" smtClean="0"/>
              <a:t>.</a:t>
            </a:r>
            <a:br>
              <a:rPr lang="en-GB" sz="2200" dirty="0" smtClean="0"/>
            </a:br>
            <a:r>
              <a:rPr lang="fr-FR" sz="2200" dirty="0"/>
              <a:t/>
            </a:r>
            <a:br>
              <a:rPr lang="fr-FR" sz="2200" dirty="0"/>
            </a:br>
            <a:r>
              <a:rPr lang="en-GB" sz="2200" b="1" dirty="0" err="1"/>
              <a:t>Connaître</a:t>
            </a:r>
            <a:r>
              <a:rPr lang="en-GB" sz="2200" b="1" dirty="0"/>
              <a:t> (</a:t>
            </a:r>
            <a:r>
              <a:rPr lang="en-GB" sz="2200" b="1" dirty="0" err="1"/>
              <a:t>Poznavati</a:t>
            </a:r>
            <a:r>
              <a:rPr lang="en-GB" sz="2200" b="1" dirty="0"/>
              <a:t>) </a:t>
            </a:r>
            <a:r>
              <a:rPr lang="en-GB" sz="2200" dirty="0"/>
              <a:t>: </a:t>
            </a:r>
            <a:r>
              <a:rPr lang="en-GB" sz="2200" b="1" dirty="0" err="1"/>
              <a:t>gn</a:t>
            </a:r>
            <a:r>
              <a:rPr lang="en-GB" sz="2200" dirty="0"/>
              <a:t>, </a:t>
            </a:r>
            <a:r>
              <a:rPr lang="en-GB" sz="2200" dirty="0" err="1"/>
              <a:t>ja</a:t>
            </a:r>
            <a:r>
              <a:rPr lang="en-GB" sz="2200" dirty="0"/>
              <a:t> </a:t>
            </a:r>
            <a:r>
              <a:rPr lang="en-GB" sz="2200" dirty="0" err="1"/>
              <a:t>poznajem</a:t>
            </a:r>
            <a:r>
              <a:rPr lang="en-GB" sz="2200" dirty="0"/>
              <a:t> </a:t>
            </a:r>
            <a:r>
              <a:rPr lang="en-GB" sz="2200" b="1" dirty="0" err="1"/>
              <a:t>gnoiu</a:t>
            </a:r>
            <a:r>
              <a:rPr lang="en-GB" sz="2200" dirty="0"/>
              <a:t>, </a:t>
            </a:r>
            <a:r>
              <a:rPr lang="en-GB" sz="2200" dirty="0" err="1"/>
              <a:t>poznat</a:t>
            </a:r>
            <a:r>
              <a:rPr lang="en-GB" sz="2200" dirty="0"/>
              <a:t>, </a:t>
            </a:r>
            <a:r>
              <a:rPr lang="en-GB" sz="2200" b="1" dirty="0" err="1"/>
              <a:t>gnatos</a:t>
            </a:r>
            <a:r>
              <a:rPr lang="en-GB" sz="2200" dirty="0"/>
              <a:t>, </a:t>
            </a:r>
            <a:r>
              <a:rPr lang="en-GB" sz="2200" i="1" dirty="0" err="1"/>
              <a:t>gnotos</a:t>
            </a:r>
            <a:r>
              <a:rPr lang="en-GB" sz="2200" dirty="0"/>
              <a:t> </a:t>
            </a:r>
            <a:r>
              <a:rPr lang="en-GB" sz="2200" dirty="0" err="1"/>
              <a:t>na</a:t>
            </a:r>
            <a:r>
              <a:rPr lang="en-GB" sz="2200" dirty="0"/>
              <a:t> PIE, </a:t>
            </a:r>
            <a:r>
              <a:rPr lang="en-GB" sz="2200" i="1" dirty="0" err="1"/>
              <a:t>janati</a:t>
            </a:r>
            <a:r>
              <a:rPr lang="en-GB" sz="2200" dirty="0"/>
              <a:t> </a:t>
            </a:r>
            <a:r>
              <a:rPr lang="en-GB" sz="2200" dirty="0" err="1"/>
              <a:t>na</a:t>
            </a:r>
            <a:r>
              <a:rPr lang="en-GB" sz="2200" dirty="0"/>
              <a:t> </a:t>
            </a:r>
            <a:r>
              <a:rPr lang="en-GB" sz="2200" dirty="0" err="1"/>
              <a:t>sanskritu</a:t>
            </a:r>
            <a:r>
              <a:rPr lang="en-GB" sz="2200" dirty="0"/>
              <a:t>, </a:t>
            </a:r>
            <a:r>
              <a:rPr lang="en-GB" sz="2200" i="1" dirty="0" err="1"/>
              <a:t>kan</a:t>
            </a:r>
            <a:r>
              <a:rPr lang="en-GB" sz="2200" dirty="0"/>
              <a:t> </a:t>
            </a:r>
            <a:r>
              <a:rPr lang="en-GB" sz="2200" dirty="0" err="1"/>
              <a:t>na</a:t>
            </a:r>
            <a:r>
              <a:rPr lang="en-GB" sz="2200" dirty="0"/>
              <a:t> </a:t>
            </a:r>
            <a:r>
              <a:rPr lang="en-GB" sz="2200" dirty="0" err="1"/>
              <a:t>dravidskom</a:t>
            </a:r>
            <a:r>
              <a:rPr lang="en-GB" sz="2200" dirty="0"/>
              <a:t>, </a:t>
            </a:r>
            <a:r>
              <a:rPr lang="en-GB" sz="2200" dirty="0" err="1"/>
              <a:t>takođe</a:t>
            </a:r>
            <a:r>
              <a:rPr lang="en-GB" sz="2200" dirty="0"/>
              <a:t> </a:t>
            </a:r>
            <a:r>
              <a:rPr lang="en-GB" sz="2200" dirty="0" err="1"/>
              <a:t>sličan</a:t>
            </a:r>
            <a:r>
              <a:rPr lang="en-GB" sz="2200" dirty="0"/>
              <a:t> </a:t>
            </a:r>
            <a:r>
              <a:rPr lang="en-GB" sz="2200" i="1" dirty="0" err="1"/>
              <a:t>connaitre</a:t>
            </a:r>
            <a:r>
              <a:rPr lang="en-GB" sz="2200" i="1" dirty="0"/>
              <a:t> </a:t>
            </a:r>
            <a:r>
              <a:rPr lang="en-GB" sz="2200" dirty="0" err="1"/>
              <a:t>na</a:t>
            </a:r>
            <a:r>
              <a:rPr lang="en-GB" sz="2200" dirty="0"/>
              <a:t> </a:t>
            </a:r>
            <a:r>
              <a:rPr lang="en-GB" sz="2200" dirty="0" err="1"/>
              <a:t>francuskom</a:t>
            </a:r>
            <a:r>
              <a:rPr lang="en-GB" sz="2200" dirty="0"/>
              <a:t>, </a:t>
            </a:r>
            <a:r>
              <a:rPr lang="en-GB" sz="2200" i="1" dirty="0" err="1"/>
              <a:t>henas</a:t>
            </a:r>
            <a:r>
              <a:rPr lang="en-GB" sz="2200" dirty="0"/>
              <a:t> </a:t>
            </a:r>
            <a:r>
              <a:rPr lang="en-GB" sz="2200" dirty="0" err="1"/>
              <a:t>na</a:t>
            </a:r>
            <a:r>
              <a:rPr lang="en-GB" sz="2200" dirty="0"/>
              <a:t> </a:t>
            </a:r>
            <a:r>
              <a:rPr lang="en-GB" sz="2200" dirty="0" err="1" smtClean="0"/>
              <a:t>burušaskom</a:t>
            </a:r>
            <a:r>
              <a:rPr lang="en-GB" sz="2200" dirty="0" smtClean="0"/>
              <a:t/>
            </a:r>
            <a:br>
              <a:rPr lang="en-GB" sz="2200" dirty="0" smtClean="0"/>
            </a:br>
            <a:r>
              <a:rPr lang="fr-FR" sz="2200" dirty="0"/>
              <a:t/>
            </a:r>
            <a:br>
              <a:rPr lang="fr-FR" sz="2200" dirty="0"/>
            </a:br>
            <a:r>
              <a:rPr lang="en-GB" sz="2200" b="1" dirty="0"/>
              <a:t>Porter (</a:t>
            </a:r>
            <a:r>
              <a:rPr lang="en-GB" sz="2200" b="1" dirty="0" err="1"/>
              <a:t>Nositi</a:t>
            </a:r>
            <a:r>
              <a:rPr lang="en-GB" sz="2200" b="1" dirty="0"/>
              <a:t>)</a:t>
            </a:r>
            <a:r>
              <a:rPr lang="en-GB" sz="2200" dirty="0"/>
              <a:t> : </a:t>
            </a:r>
            <a:r>
              <a:rPr lang="en-GB" sz="2200" b="1" dirty="0" err="1"/>
              <a:t>ber</a:t>
            </a:r>
            <a:r>
              <a:rPr lang="en-GB" sz="2200" dirty="0"/>
              <a:t>, </a:t>
            </a:r>
            <a:r>
              <a:rPr lang="en-GB" sz="2200" dirty="0" err="1"/>
              <a:t>ja</a:t>
            </a:r>
            <a:r>
              <a:rPr lang="en-GB" sz="2200" dirty="0"/>
              <a:t> </a:t>
            </a:r>
            <a:r>
              <a:rPr lang="en-GB" sz="2200" dirty="0" err="1"/>
              <a:t>nosim</a:t>
            </a:r>
            <a:r>
              <a:rPr lang="en-GB" sz="2200" dirty="0"/>
              <a:t>, </a:t>
            </a:r>
            <a:r>
              <a:rPr lang="en-GB" sz="2200" b="1" dirty="0" err="1"/>
              <a:t>beru</a:t>
            </a:r>
            <a:r>
              <a:rPr lang="en-GB" sz="2200" dirty="0"/>
              <a:t>, </a:t>
            </a:r>
            <a:r>
              <a:rPr lang="en-GB" sz="2200" dirty="0" err="1"/>
              <a:t>vezano</a:t>
            </a:r>
            <a:r>
              <a:rPr lang="en-GB" sz="2200" dirty="0"/>
              <a:t> </a:t>
            </a:r>
            <a:r>
              <a:rPr lang="en-GB" sz="2200" dirty="0" err="1"/>
              <a:t>za</a:t>
            </a:r>
            <a:r>
              <a:rPr lang="en-GB" sz="2200" dirty="0"/>
              <a:t> </a:t>
            </a:r>
            <a:r>
              <a:rPr lang="en-GB" sz="2200" dirty="0" err="1"/>
              <a:t>slavenski</a:t>
            </a:r>
            <a:r>
              <a:rPr lang="en-GB" sz="2200" dirty="0"/>
              <a:t> </a:t>
            </a:r>
            <a:r>
              <a:rPr lang="en-GB" sz="2200" i="1" dirty="0" err="1"/>
              <a:t>beru</a:t>
            </a:r>
            <a:r>
              <a:rPr lang="en-GB" sz="2200" dirty="0"/>
              <a:t>, </a:t>
            </a:r>
            <a:r>
              <a:rPr lang="en-GB" sz="2200" i="1" dirty="0" err="1"/>
              <a:t>bhero</a:t>
            </a:r>
            <a:r>
              <a:rPr lang="en-GB" sz="2200" dirty="0"/>
              <a:t> </a:t>
            </a:r>
            <a:r>
              <a:rPr lang="en-GB" sz="2200" dirty="0" err="1"/>
              <a:t>na</a:t>
            </a:r>
            <a:r>
              <a:rPr lang="en-GB" sz="2200" dirty="0"/>
              <a:t> PIE, </a:t>
            </a:r>
            <a:r>
              <a:rPr lang="en-GB" sz="2200" i="1" dirty="0" err="1"/>
              <a:t>poru</a:t>
            </a:r>
            <a:r>
              <a:rPr lang="en-GB" sz="2200" i="1" dirty="0"/>
              <a:t>, </a:t>
            </a:r>
            <a:r>
              <a:rPr lang="en-GB" sz="2200" i="1" dirty="0" err="1"/>
              <a:t>beru</a:t>
            </a:r>
            <a:r>
              <a:rPr lang="en-GB" sz="2200" dirty="0"/>
              <a:t> </a:t>
            </a:r>
            <a:r>
              <a:rPr lang="en-GB" sz="2200" dirty="0" err="1"/>
              <a:t>na</a:t>
            </a:r>
            <a:r>
              <a:rPr lang="en-GB" sz="2200" dirty="0"/>
              <a:t> </a:t>
            </a:r>
            <a:r>
              <a:rPr lang="en-GB" sz="2200" dirty="0" err="1"/>
              <a:t>dravidskom</a:t>
            </a:r>
            <a:r>
              <a:rPr lang="en-GB" sz="2200" dirty="0"/>
              <a:t>, </a:t>
            </a:r>
            <a:r>
              <a:rPr lang="en-GB" sz="2200" i="1" dirty="0" err="1"/>
              <a:t>baart</a:t>
            </a:r>
            <a:r>
              <a:rPr lang="en-GB" sz="2200" i="1" dirty="0"/>
              <a:t>,</a:t>
            </a:r>
            <a:r>
              <a:rPr lang="en-GB" sz="2200" dirty="0"/>
              <a:t> </a:t>
            </a:r>
            <a:r>
              <a:rPr lang="en-GB" sz="2200" dirty="0" err="1"/>
              <a:t>donijeti</a:t>
            </a:r>
            <a:r>
              <a:rPr lang="en-GB" sz="2200" dirty="0"/>
              <a:t> </a:t>
            </a:r>
            <a:r>
              <a:rPr lang="en-GB" sz="2200" dirty="0" err="1"/>
              <a:t>na</a:t>
            </a:r>
            <a:r>
              <a:rPr lang="en-GB" sz="2200" dirty="0"/>
              <a:t> </a:t>
            </a:r>
            <a:r>
              <a:rPr lang="en-GB" sz="2200" dirty="0" err="1"/>
              <a:t>burušaskom</a:t>
            </a:r>
            <a:r>
              <a:rPr lang="en-GB" sz="2200" dirty="0"/>
              <a:t>, </a:t>
            </a:r>
            <a:r>
              <a:rPr lang="en-GB" sz="2200" dirty="0" err="1"/>
              <a:t>takođe</a:t>
            </a:r>
            <a:r>
              <a:rPr lang="en-GB" sz="2200" dirty="0"/>
              <a:t> </a:t>
            </a:r>
            <a:r>
              <a:rPr lang="en-GB" sz="2200" dirty="0" err="1"/>
              <a:t>sličan</a:t>
            </a:r>
            <a:r>
              <a:rPr lang="en-GB" sz="2200" dirty="0"/>
              <a:t> </a:t>
            </a:r>
            <a:r>
              <a:rPr lang="en-GB" sz="2200" i="1" dirty="0"/>
              <a:t>porter</a:t>
            </a:r>
            <a:r>
              <a:rPr lang="en-GB" sz="2200" dirty="0"/>
              <a:t> </a:t>
            </a:r>
            <a:r>
              <a:rPr lang="en-GB" sz="2200" dirty="0" err="1"/>
              <a:t>na</a:t>
            </a:r>
            <a:r>
              <a:rPr lang="en-GB" sz="2200" dirty="0"/>
              <a:t> </a:t>
            </a:r>
            <a:r>
              <a:rPr lang="en-GB" sz="2200" dirty="0" err="1" smtClean="0"/>
              <a:t>francuskom</a:t>
            </a:r>
            <a:r>
              <a:rPr lang="en-GB" sz="2200" dirty="0" smtClean="0"/>
              <a:t/>
            </a:r>
            <a:br>
              <a:rPr lang="en-GB" sz="2200" dirty="0" smtClean="0"/>
            </a:br>
            <a:r>
              <a:rPr lang="fr-FR" sz="2200" dirty="0"/>
              <a:t/>
            </a:r>
            <a:br>
              <a:rPr lang="fr-FR" sz="2200" dirty="0"/>
            </a:br>
            <a:r>
              <a:rPr lang="en-GB" sz="2200" b="1" dirty="0" err="1"/>
              <a:t>Ê</a:t>
            </a:r>
            <a:r>
              <a:rPr lang="en-GB" sz="2200" b="1" dirty="0" err="1" smtClean="0"/>
              <a:t>tre</a:t>
            </a:r>
            <a:r>
              <a:rPr lang="en-GB" sz="2200" b="1" dirty="0" smtClean="0"/>
              <a:t> </a:t>
            </a:r>
            <a:r>
              <a:rPr lang="en-GB" sz="2200" b="1" dirty="0"/>
              <a:t>(</a:t>
            </a:r>
            <a:r>
              <a:rPr lang="en-GB" sz="2200" b="1" dirty="0" err="1"/>
              <a:t>Biti</a:t>
            </a:r>
            <a:r>
              <a:rPr lang="en-GB" sz="2200" b="1" dirty="0"/>
              <a:t>)</a:t>
            </a:r>
            <a:r>
              <a:rPr lang="en-GB" sz="2200" dirty="0"/>
              <a:t> : </a:t>
            </a:r>
            <a:r>
              <a:rPr lang="en-GB" sz="2200" b="1" dirty="0"/>
              <a:t>bi, </a:t>
            </a:r>
            <a:r>
              <a:rPr lang="en-GB" sz="2200" b="1" dirty="0" err="1"/>
              <a:t>beto</a:t>
            </a:r>
            <a:r>
              <a:rPr lang="en-GB" sz="2200" dirty="0"/>
              <a:t>, </a:t>
            </a:r>
            <a:r>
              <a:rPr lang="en-GB" sz="2200" dirty="0" err="1"/>
              <a:t>ja</a:t>
            </a:r>
            <a:r>
              <a:rPr lang="en-GB" sz="2200" dirty="0"/>
              <a:t> </a:t>
            </a:r>
            <a:r>
              <a:rPr lang="en-GB" sz="2200" dirty="0" err="1"/>
              <a:t>sam</a:t>
            </a:r>
            <a:r>
              <a:rPr lang="en-GB" sz="2200" dirty="0"/>
              <a:t>, </a:t>
            </a:r>
            <a:r>
              <a:rPr lang="en-GB" sz="2200" b="1" dirty="0" err="1"/>
              <a:t>esmi</a:t>
            </a:r>
            <a:r>
              <a:rPr lang="en-GB" sz="2200" dirty="0"/>
              <a:t>, </a:t>
            </a:r>
            <a:r>
              <a:rPr lang="en-GB" sz="2200" dirty="0" err="1"/>
              <a:t>budite</a:t>
            </a:r>
            <a:r>
              <a:rPr lang="en-GB" sz="2200" dirty="0"/>
              <a:t>, </a:t>
            </a:r>
            <a:r>
              <a:rPr lang="en-GB" sz="2200" b="1" dirty="0" err="1"/>
              <a:t>biete</a:t>
            </a:r>
            <a:r>
              <a:rPr lang="en-GB" sz="2200" dirty="0"/>
              <a:t>, </a:t>
            </a:r>
            <a:r>
              <a:rPr lang="en-GB" sz="2200" i="1" dirty="0" err="1"/>
              <a:t>bhu</a:t>
            </a:r>
            <a:r>
              <a:rPr lang="en-GB" sz="2200" dirty="0"/>
              <a:t> </a:t>
            </a:r>
            <a:r>
              <a:rPr lang="en-GB" sz="2200" dirty="0" err="1"/>
              <a:t>na</a:t>
            </a:r>
            <a:r>
              <a:rPr lang="en-GB" sz="2200" dirty="0"/>
              <a:t> </a:t>
            </a:r>
            <a:r>
              <a:rPr lang="en-GB" sz="2200" dirty="0" err="1"/>
              <a:t>sanskritu</a:t>
            </a:r>
            <a:r>
              <a:rPr lang="en-GB" sz="2200" dirty="0"/>
              <a:t>, </a:t>
            </a:r>
            <a:r>
              <a:rPr lang="en-GB" sz="2200" i="1" dirty="0" err="1"/>
              <a:t>ba</a:t>
            </a:r>
            <a:r>
              <a:rPr lang="en-GB" sz="2200" i="1" dirty="0"/>
              <a:t> </a:t>
            </a:r>
            <a:r>
              <a:rPr lang="en-GB" sz="2200" dirty="0" err="1"/>
              <a:t>na</a:t>
            </a:r>
            <a:r>
              <a:rPr lang="en-GB" sz="2200" dirty="0"/>
              <a:t> </a:t>
            </a:r>
            <a:r>
              <a:rPr lang="en-GB" sz="2200" dirty="0" err="1"/>
              <a:t>burušaskom</a:t>
            </a:r>
            <a:r>
              <a:rPr lang="en-GB" sz="2200" dirty="0"/>
              <a:t>, </a:t>
            </a:r>
            <a:r>
              <a:rPr lang="en-GB" sz="2200" i="1" dirty="0" err="1"/>
              <a:t>pu</a:t>
            </a:r>
            <a:r>
              <a:rPr lang="en-GB" sz="2200" i="1" dirty="0"/>
              <a:t>, </a:t>
            </a:r>
            <a:r>
              <a:rPr lang="en-GB" sz="2200" i="1" dirty="0" err="1"/>
              <a:t>puttu</a:t>
            </a:r>
            <a:r>
              <a:rPr lang="en-GB" sz="2200" dirty="0"/>
              <a:t>, </a:t>
            </a:r>
            <a:r>
              <a:rPr lang="en-GB" sz="2200" dirty="0" err="1"/>
              <a:t>postojati</a:t>
            </a:r>
            <a:r>
              <a:rPr lang="en-GB" sz="2200" dirty="0"/>
              <a:t>, </a:t>
            </a:r>
            <a:r>
              <a:rPr lang="en-GB" sz="2200" dirty="0" err="1"/>
              <a:t>roditi</a:t>
            </a:r>
            <a:r>
              <a:rPr lang="en-GB" sz="2200" dirty="0"/>
              <a:t> se </a:t>
            </a:r>
            <a:r>
              <a:rPr lang="en-GB" sz="2200" dirty="0" err="1"/>
              <a:t>na</a:t>
            </a:r>
            <a:r>
              <a:rPr lang="en-GB" sz="2200" dirty="0"/>
              <a:t> </a:t>
            </a:r>
            <a:r>
              <a:rPr lang="en-GB" sz="2200" dirty="0" err="1"/>
              <a:t>dravidskom</a:t>
            </a:r>
            <a:r>
              <a:rPr lang="en-GB" sz="2200" dirty="0"/>
              <a:t>, </a:t>
            </a:r>
            <a:r>
              <a:rPr lang="en-GB" sz="2200" i="1" dirty="0" err="1"/>
              <a:t>biyu</a:t>
            </a:r>
            <a:r>
              <a:rPr lang="en-GB" sz="2200" i="1" dirty="0"/>
              <a:t> </a:t>
            </a:r>
            <a:r>
              <a:rPr lang="en-GB" sz="2200" dirty="0" err="1"/>
              <a:t>na</a:t>
            </a:r>
            <a:r>
              <a:rPr lang="en-GB" sz="2200" dirty="0"/>
              <a:t> </a:t>
            </a:r>
            <a:r>
              <a:rPr lang="en-GB" sz="2200" dirty="0" err="1"/>
              <a:t>altajskom</a:t>
            </a:r>
            <a:r>
              <a:rPr lang="en-GB" sz="2200" dirty="0"/>
              <a:t> </a:t>
            </a:r>
            <a:r>
              <a:rPr lang="en-GB" sz="2200" dirty="0" err="1" smtClean="0"/>
              <a:t>jeziku</a:t>
            </a:r>
            <a:r>
              <a:rPr lang="en-GB" sz="2200" dirty="0" smtClean="0"/>
              <a:t/>
            </a:r>
            <a:br>
              <a:rPr lang="en-GB" sz="2200" dirty="0" smtClean="0"/>
            </a:br>
            <a:r>
              <a:rPr lang="fr-FR" sz="2200" dirty="0"/>
              <a:t/>
            </a:r>
            <a:br>
              <a:rPr lang="fr-FR" sz="2200" dirty="0"/>
            </a:br>
            <a:r>
              <a:rPr lang="en-GB" sz="2200" b="1" dirty="0" err="1"/>
              <a:t>Aller</a:t>
            </a:r>
            <a:r>
              <a:rPr lang="en-GB" sz="2200" b="1" dirty="0"/>
              <a:t> (</a:t>
            </a:r>
            <a:r>
              <a:rPr lang="en-GB" sz="2200" b="1" dirty="0" err="1"/>
              <a:t>Ići</a:t>
            </a:r>
            <a:r>
              <a:rPr lang="en-GB" sz="2200" b="1" dirty="0"/>
              <a:t>)</a:t>
            </a:r>
            <a:r>
              <a:rPr lang="en-GB" sz="2200" dirty="0"/>
              <a:t> : </a:t>
            </a:r>
            <a:r>
              <a:rPr lang="en-GB" sz="2200" dirty="0" err="1"/>
              <a:t>ja</a:t>
            </a:r>
            <a:r>
              <a:rPr lang="en-GB" sz="2200" dirty="0"/>
              <a:t> idem, </a:t>
            </a:r>
            <a:r>
              <a:rPr lang="en-GB" sz="2200" b="1" dirty="0" err="1"/>
              <a:t>agu</a:t>
            </a:r>
            <a:r>
              <a:rPr lang="en-GB" sz="2200" dirty="0"/>
              <a:t>, </a:t>
            </a:r>
            <a:r>
              <a:rPr lang="en-GB" sz="2200" b="1" dirty="0" err="1"/>
              <a:t>itao</a:t>
            </a:r>
            <a:r>
              <a:rPr lang="en-GB" sz="2200" b="1" dirty="0"/>
              <a:t>, </a:t>
            </a:r>
            <a:r>
              <a:rPr lang="en-GB" sz="2200" dirty="0" err="1"/>
              <a:t>na</a:t>
            </a:r>
            <a:r>
              <a:rPr lang="en-GB" sz="2200" dirty="0"/>
              <a:t> </a:t>
            </a:r>
            <a:r>
              <a:rPr lang="en-GB" sz="2200" dirty="0" err="1"/>
              <a:t>sanskritu</a:t>
            </a:r>
            <a:r>
              <a:rPr lang="en-GB" sz="2200" dirty="0"/>
              <a:t> </a:t>
            </a:r>
            <a:r>
              <a:rPr lang="en-GB" sz="2200" i="1" dirty="0" err="1"/>
              <a:t>iti</a:t>
            </a:r>
            <a:r>
              <a:rPr lang="en-GB" sz="2200" dirty="0"/>
              <a:t>, </a:t>
            </a:r>
            <a:r>
              <a:rPr lang="en-GB" sz="2200" i="1" dirty="0" err="1"/>
              <a:t>aydu</a:t>
            </a:r>
            <a:r>
              <a:rPr lang="en-GB" sz="2200" dirty="0"/>
              <a:t>, </a:t>
            </a:r>
            <a:r>
              <a:rPr lang="en-GB" sz="2200" dirty="0" err="1"/>
              <a:t>ići</a:t>
            </a:r>
            <a:r>
              <a:rPr lang="en-GB" sz="2200" dirty="0"/>
              <a:t> </a:t>
            </a:r>
            <a:r>
              <a:rPr lang="en-GB" sz="2200" dirty="0" err="1"/>
              <a:t>na</a:t>
            </a:r>
            <a:r>
              <a:rPr lang="en-GB" sz="2200" dirty="0"/>
              <a:t> </a:t>
            </a:r>
            <a:r>
              <a:rPr lang="en-GB" sz="2200" dirty="0" err="1"/>
              <a:t>dravidskom</a:t>
            </a:r>
            <a:r>
              <a:rPr lang="en-GB" sz="2200" i="1" dirty="0"/>
              <a:t>, </a:t>
            </a:r>
            <a:r>
              <a:rPr lang="en-GB" sz="2200" i="1" dirty="0" err="1"/>
              <a:t>hatya</a:t>
            </a:r>
            <a:r>
              <a:rPr lang="en-GB" sz="2200" dirty="0"/>
              <a:t>, </a:t>
            </a:r>
            <a:r>
              <a:rPr lang="en-GB" sz="2200" dirty="0" err="1"/>
              <a:t>ja</a:t>
            </a:r>
            <a:r>
              <a:rPr lang="en-GB" sz="2200" dirty="0"/>
              <a:t> idem </a:t>
            </a:r>
            <a:r>
              <a:rPr lang="en-GB" sz="2200" dirty="0" err="1"/>
              <a:t>na</a:t>
            </a:r>
            <a:r>
              <a:rPr lang="en-GB" sz="2200" dirty="0"/>
              <a:t> </a:t>
            </a:r>
            <a:r>
              <a:rPr lang="en-GB" sz="2200" dirty="0" err="1"/>
              <a:t>kalaš</a:t>
            </a:r>
            <a:r>
              <a:rPr lang="en-GB" sz="2200" dirty="0"/>
              <a:t> </a:t>
            </a:r>
            <a:r>
              <a:rPr lang="en-GB" sz="2200" dirty="0" err="1"/>
              <a:t>jeziku</a:t>
            </a:r>
            <a:r>
              <a:rPr lang="en-GB" sz="2200" dirty="0"/>
              <a:t>, </a:t>
            </a:r>
            <a:r>
              <a:rPr lang="en-GB" sz="2200" i="1" dirty="0" err="1"/>
              <a:t>hata</a:t>
            </a:r>
            <a:r>
              <a:rPr lang="en-GB" sz="2200" dirty="0"/>
              <a:t>, </a:t>
            </a:r>
            <a:r>
              <a:rPr lang="en-GB" sz="2200" dirty="0" err="1"/>
              <a:t>hodati</a:t>
            </a:r>
            <a:r>
              <a:rPr lang="en-GB" sz="2200" dirty="0"/>
              <a:t> </a:t>
            </a:r>
            <a:r>
              <a:rPr lang="en-GB" sz="2200" dirty="0" err="1"/>
              <a:t>na</a:t>
            </a:r>
            <a:r>
              <a:rPr lang="en-GB" sz="2200" dirty="0"/>
              <a:t> </a:t>
            </a:r>
            <a:r>
              <a:rPr lang="en-GB" sz="2200" dirty="0" err="1"/>
              <a:t>burušaskom</a:t>
            </a:r>
            <a:r>
              <a:rPr lang="en-GB" sz="2200" dirty="0"/>
              <a:t>. </a:t>
            </a:r>
            <a:r>
              <a:rPr lang="en-GB" sz="2200" dirty="0" err="1"/>
              <a:t>Glagol</a:t>
            </a:r>
            <a:r>
              <a:rPr lang="en-GB" sz="2200" dirty="0"/>
              <a:t> </a:t>
            </a:r>
            <a:r>
              <a:rPr lang="en-GB" sz="2200" dirty="0" err="1"/>
              <a:t>ići</a:t>
            </a:r>
            <a:r>
              <a:rPr lang="en-GB" sz="2200" dirty="0"/>
              <a:t> je </a:t>
            </a:r>
            <a:r>
              <a:rPr lang="en-GB" sz="2200" dirty="0" err="1"/>
              <a:t>vrlo</a:t>
            </a:r>
            <a:r>
              <a:rPr lang="en-GB" sz="2200" dirty="0"/>
              <a:t> </a:t>
            </a:r>
            <a:r>
              <a:rPr lang="en-GB" sz="2200" dirty="0" err="1"/>
              <a:t>interesantan</a:t>
            </a:r>
            <a:r>
              <a:rPr lang="en-GB" sz="2200" dirty="0"/>
              <a:t>. </a:t>
            </a:r>
            <a:r>
              <a:rPr lang="en-GB" sz="2200" dirty="0" err="1"/>
              <a:t>Njegova</a:t>
            </a:r>
            <a:r>
              <a:rPr lang="en-GB" sz="2200" dirty="0"/>
              <a:t> </a:t>
            </a:r>
            <a:r>
              <a:rPr lang="en-GB" sz="2200" dirty="0" err="1"/>
              <a:t>nepravilna</a:t>
            </a:r>
            <a:r>
              <a:rPr lang="en-GB" sz="2200" dirty="0"/>
              <a:t> </a:t>
            </a:r>
            <a:r>
              <a:rPr lang="en-GB" sz="2200" dirty="0" err="1"/>
              <a:t>konjugacija</a:t>
            </a:r>
            <a:r>
              <a:rPr lang="en-GB" sz="2200" dirty="0"/>
              <a:t> </a:t>
            </a:r>
            <a:r>
              <a:rPr lang="en-GB" sz="2200" dirty="0" err="1"/>
              <a:t>na</a:t>
            </a:r>
            <a:r>
              <a:rPr lang="en-GB" sz="2200" dirty="0"/>
              <a:t> </a:t>
            </a:r>
            <a:r>
              <a:rPr lang="en-GB" sz="2200" dirty="0" err="1"/>
              <a:t>francuskom</a:t>
            </a:r>
            <a:r>
              <a:rPr lang="en-GB" sz="2200" dirty="0"/>
              <a:t> </a:t>
            </a:r>
            <a:r>
              <a:rPr lang="en-GB" sz="2200" dirty="0" err="1"/>
              <a:t>dolazi</a:t>
            </a:r>
            <a:r>
              <a:rPr lang="en-GB" sz="2200" dirty="0"/>
              <a:t> </a:t>
            </a:r>
            <a:r>
              <a:rPr lang="en-GB" sz="2200" dirty="0" err="1"/>
              <a:t>iz</a:t>
            </a:r>
            <a:r>
              <a:rPr lang="en-GB" sz="2200" dirty="0"/>
              <a:t> tri </a:t>
            </a:r>
            <a:r>
              <a:rPr lang="en-GB" sz="2200" dirty="0" err="1"/>
              <a:t>dravidska</a:t>
            </a:r>
            <a:r>
              <a:rPr lang="en-GB" sz="2200" dirty="0"/>
              <a:t> </a:t>
            </a:r>
            <a:r>
              <a:rPr lang="en-GB" sz="2200" dirty="0" err="1"/>
              <a:t>glagola</a:t>
            </a:r>
            <a:r>
              <a:rPr lang="en-GB" sz="2200" dirty="0"/>
              <a:t> </a:t>
            </a:r>
            <a:r>
              <a:rPr lang="en-GB" sz="2200" dirty="0" err="1"/>
              <a:t>koji</a:t>
            </a:r>
            <a:r>
              <a:rPr lang="en-GB" sz="2200" dirty="0"/>
              <a:t> </a:t>
            </a:r>
            <a:r>
              <a:rPr lang="en-GB" sz="2200" dirty="0" err="1"/>
              <a:t>znače</a:t>
            </a:r>
            <a:r>
              <a:rPr lang="en-GB" sz="2200" dirty="0"/>
              <a:t> </a:t>
            </a:r>
            <a:r>
              <a:rPr lang="en-GB" sz="2200" dirty="0" err="1"/>
              <a:t>ići</a:t>
            </a:r>
            <a:r>
              <a:rPr lang="en-GB" sz="2200" dirty="0"/>
              <a:t>, </a:t>
            </a:r>
            <a:r>
              <a:rPr lang="en-GB" sz="2200" i="1" dirty="0" err="1"/>
              <a:t>alej</a:t>
            </a:r>
            <a:r>
              <a:rPr lang="en-GB" sz="2200" dirty="0"/>
              <a:t>, </a:t>
            </a:r>
            <a:r>
              <a:rPr lang="en-GB" sz="2200" i="1" dirty="0" err="1"/>
              <a:t>va</a:t>
            </a:r>
            <a:r>
              <a:rPr lang="en-GB" sz="2200" i="1" dirty="0"/>
              <a:t> </a:t>
            </a:r>
            <a:r>
              <a:rPr lang="en-GB" sz="2200" dirty="0" err="1"/>
              <a:t>i</a:t>
            </a:r>
            <a:r>
              <a:rPr lang="en-GB" sz="2200" dirty="0"/>
              <a:t> </a:t>
            </a:r>
            <a:r>
              <a:rPr lang="en-GB" sz="2200" i="1" dirty="0" err="1"/>
              <a:t>ir</a:t>
            </a:r>
            <a:r>
              <a:rPr lang="en-GB" sz="2200" dirty="0"/>
              <a:t> </a:t>
            </a:r>
            <a:r>
              <a:rPr lang="en-GB" sz="2200" dirty="0" err="1"/>
              <a:t>koji</a:t>
            </a:r>
            <a:r>
              <a:rPr lang="en-GB" sz="2200" dirty="0"/>
              <a:t> </a:t>
            </a:r>
            <a:r>
              <a:rPr lang="en-GB" sz="2200" dirty="0" err="1"/>
              <a:t>daju</a:t>
            </a:r>
            <a:r>
              <a:rPr lang="en-GB" sz="2200" dirty="0"/>
              <a:t> </a:t>
            </a:r>
            <a:r>
              <a:rPr lang="en-GB" sz="2200" dirty="0" err="1"/>
              <a:t>aller</a:t>
            </a:r>
            <a:r>
              <a:rPr lang="en-GB" sz="2200" dirty="0"/>
              <a:t>, </a:t>
            </a:r>
            <a:r>
              <a:rPr lang="en-GB" sz="2200" dirty="0" err="1"/>
              <a:t>ići</a:t>
            </a:r>
            <a:r>
              <a:rPr lang="en-GB" sz="2200" dirty="0"/>
              <a:t>, je </a:t>
            </a:r>
            <a:r>
              <a:rPr lang="en-GB" sz="2200" dirty="0" err="1"/>
              <a:t>vais</a:t>
            </a:r>
            <a:r>
              <a:rPr lang="en-GB" sz="2200" dirty="0"/>
              <a:t>, </a:t>
            </a:r>
            <a:r>
              <a:rPr lang="en-GB" sz="2200" dirty="0" err="1"/>
              <a:t>ja</a:t>
            </a:r>
            <a:r>
              <a:rPr lang="en-GB" sz="2200" dirty="0"/>
              <a:t> idem, </a:t>
            </a:r>
            <a:r>
              <a:rPr lang="en-GB" sz="2200" dirty="0" err="1"/>
              <a:t>j’irai</a:t>
            </a:r>
            <a:r>
              <a:rPr lang="en-GB" sz="2200" dirty="0"/>
              <a:t>, </a:t>
            </a:r>
            <a:r>
              <a:rPr lang="en-GB" sz="2200" dirty="0" err="1"/>
              <a:t>ići</a:t>
            </a:r>
            <a:r>
              <a:rPr lang="en-GB" sz="2200" dirty="0"/>
              <a:t> </a:t>
            </a:r>
            <a:r>
              <a:rPr lang="en-GB" sz="2200" dirty="0" err="1"/>
              <a:t>ću</a:t>
            </a:r>
            <a:r>
              <a:rPr lang="en-GB" sz="2200" dirty="0" smtClean="0"/>
              <a:t>.</a:t>
            </a:r>
            <a:endParaRPr lang="fr-FR" sz="13900" dirty="0"/>
          </a:p>
        </p:txBody>
      </p:sp>
    </p:spTree>
    <p:extLst>
      <p:ext uri="{BB962C8B-B14F-4D97-AF65-F5344CB8AC3E}">
        <p14:creationId xmlns:p14="http://schemas.microsoft.com/office/powerpoint/2010/main" val="1953187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43026" y="3493527"/>
            <a:ext cx="9418320" cy="4041648"/>
          </a:xfrm>
        </p:spPr>
        <p:txBody>
          <a:bodyPr>
            <a:normAutofit fontScale="90000"/>
          </a:bodyPr>
          <a:lstStyle/>
          <a:p>
            <a:r>
              <a:rPr lang="en-GB" sz="5300" b="1" dirty="0"/>
              <a:t>Termini </a:t>
            </a:r>
            <a:r>
              <a:rPr lang="en-GB" sz="5300" b="1" dirty="0" err="1"/>
              <a:t>vezani</a:t>
            </a:r>
            <a:r>
              <a:rPr lang="en-GB" sz="5300" b="1" dirty="0"/>
              <a:t> </a:t>
            </a:r>
            <a:r>
              <a:rPr lang="en-GB" sz="5300" b="1" dirty="0" err="1"/>
              <a:t>za</a:t>
            </a:r>
            <a:r>
              <a:rPr lang="en-GB" sz="5300" b="1" dirty="0"/>
              <a:t> </a:t>
            </a:r>
            <a:r>
              <a:rPr lang="en-GB" sz="5300" b="1" dirty="0" err="1"/>
              <a:t>porodicu</a:t>
            </a:r>
            <a:r>
              <a:rPr lang="en-GB" sz="5300" b="1" dirty="0"/>
              <a:t> </a:t>
            </a:r>
            <a:r>
              <a:rPr lang="en-GB" sz="5300" b="1" dirty="0" smtClean="0"/>
              <a:t>:</a:t>
            </a:r>
            <a:r>
              <a:rPr lang="en-GB" sz="2200" b="1" dirty="0" smtClean="0"/>
              <a:t/>
            </a:r>
            <a:br>
              <a:rPr lang="en-GB" sz="2200" b="1" dirty="0" smtClean="0"/>
            </a:br>
            <a:r>
              <a:rPr lang="fr-FR" sz="2200" dirty="0"/>
              <a:t/>
            </a:r>
            <a:br>
              <a:rPr lang="fr-FR" sz="2200" dirty="0"/>
            </a:br>
            <a:r>
              <a:rPr lang="en-GB" sz="2200" b="1" dirty="0"/>
              <a:t>Papa, </a:t>
            </a:r>
            <a:r>
              <a:rPr lang="en-GB" sz="2200" b="1" dirty="0" err="1"/>
              <a:t>père</a:t>
            </a:r>
            <a:r>
              <a:rPr lang="en-GB" sz="2200" b="1" dirty="0"/>
              <a:t> (Tata, </a:t>
            </a:r>
            <a:r>
              <a:rPr lang="en-GB" sz="2200" b="1" dirty="0" err="1"/>
              <a:t>otac</a:t>
            </a:r>
            <a:r>
              <a:rPr lang="en-GB" sz="2200" b="1" dirty="0"/>
              <a:t>)</a:t>
            </a:r>
            <a:r>
              <a:rPr lang="en-GB" sz="2200" dirty="0"/>
              <a:t> : </a:t>
            </a:r>
            <a:r>
              <a:rPr lang="en-GB" sz="2200" b="1" dirty="0" err="1"/>
              <a:t>tatis</a:t>
            </a:r>
            <a:r>
              <a:rPr lang="en-GB" sz="2200" dirty="0"/>
              <a:t>, </a:t>
            </a:r>
            <a:r>
              <a:rPr lang="en-GB" sz="2200" dirty="0" err="1"/>
              <a:t>vezano</a:t>
            </a:r>
            <a:r>
              <a:rPr lang="en-GB" sz="2200" dirty="0"/>
              <a:t> </a:t>
            </a:r>
            <a:r>
              <a:rPr lang="en-GB" sz="2200" dirty="0" err="1"/>
              <a:t>za</a:t>
            </a:r>
            <a:r>
              <a:rPr lang="en-GB" sz="2200" dirty="0"/>
              <a:t> </a:t>
            </a:r>
            <a:r>
              <a:rPr lang="en-GB" sz="2200" dirty="0" err="1"/>
              <a:t>tata</a:t>
            </a:r>
            <a:r>
              <a:rPr lang="en-GB" sz="2200" dirty="0"/>
              <a:t> </a:t>
            </a:r>
            <a:r>
              <a:rPr lang="en-GB" sz="2200" dirty="0" err="1"/>
              <a:t>na</a:t>
            </a:r>
            <a:r>
              <a:rPr lang="en-GB" sz="2200" dirty="0"/>
              <a:t> </a:t>
            </a:r>
            <a:r>
              <a:rPr lang="en-GB" sz="2200" dirty="0" err="1"/>
              <a:t>slavenskom</a:t>
            </a:r>
            <a:r>
              <a:rPr lang="en-GB" sz="2200" dirty="0"/>
              <a:t>, </a:t>
            </a:r>
            <a:r>
              <a:rPr lang="en-GB" sz="2200" b="1" dirty="0" err="1"/>
              <a:t>ater</a:t>
            </a:r>
            <a:r>
              <a:rPr lang="en-GB" sz="2200" dirty="0"/>
              <a:t>, </a:t>
            </a:r>
            <a:r>
              <a:rPr lang="en-GB" sz="2200" dirty="0" err="1"/>
              <a:t>vezano</a:t>
            </a:r>
            <a:r>
              <a:rPr lang="en-GB" sz="2200" dirty="0"/>
              <a:t> </a:t>
            </a:r>
            <a:r>
              <a:rPr lang="en-GB" sz="2200" dirty="0" err="1"/>
              <a:t>za</a:t>
            </a:r>
            <a:r>
              <a:rPr lang="en-GB" sz="2200" dirty="0"/>
              <a:t> </a:t>
            </a:r>
            <a:r>
              <a:rPr lang="en-GB" sz="2200" i="1" dirty="0" err="1"/>
              <a:t>ata</a:t>
            </a:r>
            <a:r>
              <a:rPr lang="en-GB" sz="2200" i="1" dirty="0"/>
              <a:t> </a:t>
            </a:r>
            <a:r>
              <a:rPr lang="en-GB" sz="2200" dirty="0" err="1"/>
              <a:t>na</a:t>
            </a:r>
            <a:r>
              <a:rPr lang="en-GB" sz="2200" dirty="0"/>
              <a:t> </a:t>
            </a:r>
            <a:r>
              <a:rPr lang="en-GB" sz="2200" dirty="0" err="1"/>
              <a:t>slovenskom</a:t>
            </a:r>
            <a:r>
              <a:rPr lang="en-GB" sz="2200" dirty="0"/>
              <a:t>, </a:t>
            </a:r>
            <a:r>
              <a:rPr lang="en-GB" sz="2200" i="1" dirty="0" err="1"/>
              <a:t>tata</a:t>
            </a:r>
            <a:r>
              <a:rPr lang="en-GB" sz="2200" i="1" dirty="0"/>
              <a:t> </a:t>
            </a:r>
            <a:r>
              <a:rPr lang="en-GB" sz="2200" i="1" dirty="0" err="1"/>
              <a:t>i</a:t>
            </a:r>
            <a:r>
              <a:rPr lang="en-GB" sz="2200" i="1" dirty="0"/>
              <a:t> </a:t>
            </a:r>
            <a:r>
              <a:rPr lang="en-GB" sz="2200" i="1" dirty="0" err="1"/>
              <a:t>attas</a:t>
            </a:r>
            <a:r>
              <a:rPr lang="en-GB" sz="2200" dirty="0"/>
              <a:t> </a:t>
            </a:r>
            <a:r>
              <a:rPr lang="en-GB" sz="2200" dirty="0" err="1"/>
              <a:t>na</a:t>
            </a:r>
            <a:r>
              <a:rPr lang="en-GB" sz="2200" dirty="0"/>
              <a:t> PIE, </a:t>
            </a:r>
            <a:r>
              <a:rPr lang="en-GB" sz="2200" i="1" dirty="0" err="1"/>
              <a:t>tata</a:t>
            </a:r>
            <a:r>
              <a:rPr lang="en-GB" sz="2200" i="1" dirty="0"/>
              <a:t> </a:t>
            </a:r>
            <a:r>
              <a:rPr lang="en-GB" sz="2200" i="1" dirty="0" err="1"/>
              <a:t>i</a:t>
            </a:r>
            <a:r>
              <a:rPr lang="en-GB" sz="2200" i="1" dirty="0"/>
              <a:t> </a:t>
            </a:r>
            <a:r>
              <a:rPr lang="en-GB" sz="2200" i="1" dirty="0" err="1"/>
              <a:t>attam</a:t>
            </a:r>
            <a:r>
              <a:rPr lang="en-GB" sz="2200" dirty="0"/>
              <a:t> </a:t>
            </a:r>
            <a:r>
              <a:rPr lang="en-GB" sz="2200" dirty="0" err="1"/>
              <a:t>na</a:t>
            </a:r>
            <a:r>
              <a:rPr lang="en-GB" sz="2200" dirty="0"/>
              <a:t> </a:t>
            </a:r>
            <a:r>
              <a:rPr lang="en-GB" sz="2200" dirty="0" err="1"/>
              <a:t>dravidskom</a:t>
            </a:r>
            <a:r>
              <a:rPr lang="en-GB" sz="2200" dirty="0"/>
              <a:t>, </a:t>
            </a:r>
            <a:r>
              <a:rPr lang="en-GB" sz="2200" i="1" dirty="0" err="1"/>
              <a:t>tati</a:t>
            </a:r>
            <a:r>
              <a:rPr lang="en-GB" sz="2200" i="1" dirty="0"/>
              <a:t> </a:t>
            </a:r>
            <a:r>
              <a:rPr lang="en-GB" sz="2200" i="1" dirty="0" err="1"/>
              <a:t>i</a:t>
            </a:r>
            <a:r>
              <a:rPr lang="en-GB" sz="2200" i="1" dirty="0"/>
              <a:t> </a:t>
            </a:r>
            <a:r>
              <a:rPr lang="en-GB" sz="2200" i="1" dirty="0" err="1"/>
              <a:t>tata</a:t>
            </a:r>
            <a:r>
              <a:rPr lang="en-GB" sz="2200" dirty="0"/>
              <a:t> </a:t>
            </a:r>
            <a:r>
              <a:rPr lang="en-GB" sz="2200" dirty="0" err="1"/>
              <a:t>na</a:t>
            </a:r>
            <a:r>
              <a:rPr lang="en-GB" sz="2200" dirty="0"/>
              <a:t> </a:t>
            </a:r>
            <a:r>
              <a:rPr lang="en-GB" sz="2200" dirty="0" err="1"/>
              <a:t>burušaskom</a:t>
            </a:r>
            <a:r>
              <a:rPr lang="en-GB" sz="2200" dirty="0"/>
              <a:t>, </a:t>
            </a:r>
            <a:r>
              <a:rPr lang="en-GB" sz="2200" dirty="0" err="1"/>
              <a:t>koji</a:t>
            </a:r>
            <a:r>
              <a:rPr lang="en-GB" sz="2200" dirty="0"/>
              <a:t> </a:t>
            </a:r>
            <a:r>
              <a:rPr lang="en-GB" sz="2200" dirty="0" err="1"/>
              <a:t>su</a:t>
            </a:r>
            <a:r>
              <a:rPr lang="en-GB" sz="2200" dirty="0"/>
              <a:t> </a:t>
            </a:r>
            <a:r>
              <a:rPr lang="en-GB" sz="2200" dirty="0" err="1"/>
              <a:t>očito</a:t>
            </a:r>
            <a:r>
              <a:rPr lang="en-GB" sz="2200" dirty="0"/>
              <a:t> </a:t>
            </a:r>
            <a:r>
              <a:rPr lang="en-GB" sz="2200" dirty="0" err="1"/>
              <a:t>dali</a:t>
            </a:r>
            <a:r>
              <a:rPr lang="en-GB" sz="2200" dirty="0"/>
              <a:t> </a:t>
            </a:r>
            <a:r>
              <a:rPr lang="en-GB" sz="2200" dirty="0" err="1"/>
              <a:t>i</a:t>
            </a:r>
            <a:r>
              <a:rPr lang="en-GB" sz="2200" dirty="0"/>
              <a:t> </a:t>
            </a:r>
            <a:r>
              <a:rPr lang="en-GB" sz="2200" dirty="0" err="1"/>
              <a:t>maitre</a:t>
            </a:r>
            <a:r>
              <a:rPr lang="en-GB" sz="2200" dirty="0"/>
              <a:t> - </a:t>
            </a:r>
            <a:r>
              <a:rPr lang="en-GB" sz="2200" dirty="0" err="1"/>
              <a:t>gospodar</a:t>
            </a:r>
            <a:r>
              <a:rPr lang="en-GB" sz="2200" dirty="0"/>
              <a:t> </a:t>
            </a:r>
            <a:r>
              <a:rPr lang="en-GB" sz="2200" dirty="0" err="1"/>
              <a:t>na</a:t>
            </a:r>
            <a:r>
              <a:rPr lang="en-GB" sz="2200" dirty="0"/>
              <a:t> </a:t>
            </a:r>
            <a:r>
              <a:rPr lang="en-GB" sz="2200" dirty="0" err="1"/>
              <a:t>francuskom</a:t>
            </a:r>
            <a:r>
              <a:rPr lang="en-GB" sz="2200" dirty="0"/>
              <a:t> </a:t>
            </a:r>
            <a:r>
              <a:rPr lang="en-GB" sz="2200" dirty="0" smtClean="0"/>
              <a:t/>
            </a:r>
            <a:br>
              <a:rPr lang="en-GB" sz="2200" dirty="0" smtClean="0"/>
            </a:br>
            <a:r>
              <a:rPr lang="fr-FR" sz="2200" dirty="0"/>
              <a:t/>
            </a:r>
            <a:br>
              <a:rPr lang="fr-FR" sz="2200" dirty="0"/>
            </a:br>
            <a:r>
              <a:rPr lang="en-GB" sz="2200" b="1" dirty="0" err="1"/>
              <a:t>Mère</a:t>
            </a:r>
            <a:r>
              <a:rPr lang="en-GB" sz="2200" b="1" dirty="0"/>
              <a:t>, </a:t>
            </a:r>
            <a:r>
              <a:rPr lang="en-GB" sz="2200" b="1" dirty="0" err="1"/>
              <a:t>Maman</a:t>
            </a:r>
            <a:r>
              <a:rPr lang="en-GB" sz="2200" b="1" dirty="0"/>
              <a:t> (</a:t>
            </a:r>
            <a:r>
              <a:rPr lang="en-GB" sz="2200" b="1" dirty="0" err="1"/>
              <a:t>Majka</a:t>
            </a:r>
            <a:r>
              <a:rPr lang="en-GB" sz="2200" b="1" dirty="0"/>
              <a:t>, mama)</a:t>
            </a:r>
            <a:r>
              <a:rPr lang="en-GB" sz="2200" dirty="0"/>
              <a:t> : </a:t>
            </a:r>
            <a:r>
              <a:rPr lang="en-GB" sz="2200" b="1" dirty="0" err="1"/>
              <a:t>matir</a:t>
            </a:r>
            <a:r>
              <a:rPr lang="en-GB" sz="2200" b="1" dirty="0"/>
              <a:t>, mama</a:t>
            </a:r>
            <a:r>
              <a:rPr lang="en-GB" sz="2200" dirty="0"/>
              <a:t>, mama </a:t>
            </a:r>
            <a:r>
              <a:rPr lang="en-GB" sz="2200" dirty="0" err="1"/>
              <a:t>na</a:t>
            </a:r>
            <a:r>
              <a:rPr lang="en-GB" sz="2200" dirty="0"/>
              <a:t> </a:t>
            </a:r>
            <a:r>
              <a:rPr lang="en-GB" sz="2200" dirty="0" err="1"/>
              <a:t>burušaskom</a:t>
            </a:r>
            <a:r>
              <a:rPr lang="en-GB" sz="2200" dirty="0"/>
              <a:t>, </a:t>
            </a:r>
            <a:r>
              <a:rPr lang="en-GB" sz="2200" i="1" dirty="0" err="1"/>
              <a:t>amman</a:t>
            </a:r>
            <a:r>
              <a:rPr lang="en-GB" sz="2200" i="1" dirty="0"/>
              <a:t> </a:t>
            </a:r>
            <a:r>
              <a:rPr lang="en-GB" sz="2200" i="1" dirty="0" err="1"/>
              <a:t>i</a:t>
            </a:r>
            <a:r>
              <a:rPr lang="en-GB" sz="2200" i="1" dirty="0"/>
              <a:t> </a:t>
            </a:r>
            <a:r>
              <a:rPr lang="en-GB" sz="2200" i="1" dirty="0" err="1"/>
              <a:t>atteï</a:t>
            </a:r>
            <a:r>
              <a:rPr lang="en-GB" sz="2200" dirty="0"/>
              <a:t> </a:t>
            </a:r>
            <a:r>
              <a:rPr lang="en-GB" sz="2200" dirty="0" err="1"/>
              <a:t>na</a:t>
            </a:r>
            <a:r>
              <a:rPr lang="en-GB" sz="2200" dirty="0"/>
              <a:t> </a:t>
            </a:r>
            <a:r>
              <a:rPr lang="en-GB" sz="2200" dirty="0" err="1"/>
              <a:t>dravidskom</a:t>
            </a:r>
            <a:r>
              <a:rPr lang="en-GB" sz="2200" dirty="0"/>
              <a:t>, </a:t>
            </a:r>
            <a:r>
              <a:rPr lang="en-GB" sz="2200" i="1" dirty="0"/>
              <a:t>Mamma, </a:t>
            </a:r>
            <a:r>
              <a:rPr lang="en-GB" sz="2200" i="1" dirty="0" err="1"/>
              <a:t>Matrikas</a:t>
            </a:r>
            <a:r>
              <a:rPr lang="en-GB" sz="2200" dirty="0"/>
              <a:t>, </a:t>
            </a:r>
            <a:r>
              <a:rPr lang="en-GB" sz="2200" dirty="0" err="1"/>
              <a:t>boginja-majka</a:t>
            </a:r>
            <a:r>
              <a:rPr lang="en-GB" sz="2200" dirty="0"/>
              <a:t> </a:t>
            </a:r>
            <a:r>
              <a:rPr lang="en-GB" sz="2200" dirty="0" err="1"/>
              <a:t>na</a:t>
            </a:r>
            <a:r>
              <a:rPr lang="en-GB" sz="2200" dirty="0"/>
              <a:t> </a:t>
            </a:r>
            <a:r>
              <a:rPr lang="en-GB" sz="2200" dirty="0" err="1"/>
              <a:t>dravidskom</a:t>
            </a:r>
            <a:r>
              <a:rPr lang="en-GB" sz="2200" dirty="0"/>
              <a:t>, </a:t>
            </a:r>
            <a:r>
              <a:rPr lang="en-GB" sz="2200" dirty="0" err="1"/>
              <a:t>što</a:t>
            </a:r>
            <a:r>
              <a:rPr lang="en-GB" sz="2200" dirty="0"/>
              <a:t> </a:t>
            </a:r>
            <a:r>
              <a:rPr lang="en-GB" sz="2200" dirty="0" err="1"/>
              <a:t>daje</a:t>
            </a:r>
            <a:r>
              <a:rPr lang="en-GB" sz="2200" dirty="0"/>
              <a:t> </a:t>
            </a:r>
            <a:r>
              <a:rPr lang="en-GB" sz="2200" i="1" dirty="0" err="1"/>
              <a:t>matrone</a:t>
            </a:r>
            <a:r>
              <a:rPr lang="en-GB" sz="2200" dirty="0"/>
              <a:t> </a:t>
            </a:r>
            <a:r>
              <a:rPr lang="en-GB" sz="2200" dirty="0" err="1"/>
              <a:t>na</a:t>
            </a:r>
            <a:r>
              <a:rPr lang="en-GB" sz="2200" dirty="0"/>
              <a:t> </a:t>
            </a:r>
            <a:r>
              <a:rPr lang="en-GB" sz="2200" dirty="0" err="1" smtClean="0"/>
              <a:t>francuskom</a:t>
            </a:r>
            <a:r>
              <a:rPr lang="en-GB" sz="2200" dirty="0" smtClean="0"/>
              <a:t/>
            </a:r>
            <a:br>
              <a:rPr lang="en-GB" sz="2200" dirty="0" smtClean="0"/>
            </a:br>
            <a:r>
              <a:rPr lang="fr-FR" sz="2200" dirty="0"/>
              <a:t/>
            </a:r>
            <a:br>
              <a:rPr lang="fr-FR" sz="2200" dirty="0"/>
            </a:br>
            <a:r>
              <a:rPr lang="en-GB" sz="2200" b="1" dirty="0" err="1"/>
              <a:t>Fils</a:t>
            </a:r>
            <a:r>
              <a:rPr lang="en-GB" sz="2200" b="1" dirty="0"/>
              <a:t>, </a:t>
            </a:r>
            <a:r>
              <a:rPr lang="en-GB" sz="2200" b="1" dirty="0" err="1"/>
              <a:t>garçon</a:t>
            </a:r>
            <a:r>
              <a:rPr lang="en-GB" sz="2200" b="1" dirty="0"/>
              <a:t>, enfant (Sin, </a:t>
            </a:r>
            <a:r>
              <a:rPr lang="en-GB" sz="2200" b="1" dirty="0" err="1"/>
              <a:t>dječak</a:t>
            </a:r>
            <a:r>
              <a:rPr lang="en-GB" sz="2200" b="1" dirty="0"/>
              <a:t>, </a:t>
            </a:r>
            <a:r>
              <a:rPr lang="en-GB" sz="2200" b="1" dirty="0" err="1"/>
              <a:t>dijete</a:t>
            </a:r>
            <a:r>
              <a:rPr lang="en-GB" sz="2200" b="1" dirty="0"/>
              <a:t>)</a:t>
            </a:r>
            <a:r>
              <a:rPr lang="en-GB" sz="2200" dirty="0"/>
              <a:t> : </a:t>
            </a:r>
            <a:r>
              <a:rPr lang="en-GB" sz="2200" b="1" dirty="0" err="1"/>
              <a:t>mapos</a:t>
            </a:r>
            <a:r>
              <a:rPr lang="en-GB" sz="2200" b="1" dirty="0"/>
              <a:t>, </a:t>
            </a:r>
            <a:r>
              <a:rPr lang="en-GB" sz="2200" b="1" dirty="0" err="1"/>
              <a:t>magos</a:t>
            </a:r>
            <a:r>
              <a:rPr lang="en-GB" sz="2200" dirty="0"/>
              <a:t>, </a:t>
            </a:r>
            <a:r>
              <a:rPr lang="en-GB" sz="2200" dirty="0" smtClean="0"/>
              <a:t>- </a:t>
            </a:r>
            <a:r>
              <a:rPr lang="en-GB" sz="2200" i="1" dirty="0" smtClean="0"/>
              <a:t>p</a:t>
            </a:r>
            <a:r>
              <a:rPr lang="en-GB" sz="2200" dirty="0" smtClean="0"/>
              <a:t> </a:t>
            </a:r>
            <a:r>
              <a:rPr lang="en-GB" sz="2200" dirty="0" err="1"/>
              <a:t>zamjenjuje</a:t>
            </a:r>
            <a:r>
              <a:rPr lang="en-GB" sz="2200" dirty="0"/>
              <a:t> </a:t>
            </a:r>
            <a:r>
              <a:rPr lang="en-GB" sz="2200" i="1" dirty="0"/>
              <a:t>k </a:t>
            </a:r>
            <a:r>
              <a:rPr lang="en-GB" sz="2200" dirty="0"/>
              <a:t>u </a:t>
            </a:r>
            <a:r>
              <a:rPr lang="en-GB" sz="2200" dirty="0" err="1"/>
              <a:t>galskom</a:t>
            </a:r>
            <a:r>
              <a:rPr lang="en-GB" sz="2200" dirty="0"/>
              <a:t> </a:t>
            </a:r>
            <a:r>
              <a:rPr lang="en-GB" sz="2200" dirty="0" err="1" smtClean="0"/>
              <a:t>jeziku</a:t>
            </a:r>
            <a:r>
              <a:rPr lang="en-GB" sz="2200" dirty="0" smtClean="0"/>
              <a:t> -, </a:t>
            </a:r>
            <a:r>
              <a:rPr lang="en-GB" sz="2200" dirty="0" err="1"/>
              <a:t>na</a:t>
            </a:r>
            <a:r>
              <a:rPr lang="en-GB" sz="2200" dirty="0"/>
              <a:t> </a:t>
            </a:r>
            <a:r>
              <a:rPr lang="en-GB" sz="2200" dirty="0" err="1"/>
              <a:t>dravidskom</a:t>
            </a:r>
            <a:r>
              <a:rPr lang="en-GB" sz="2200" dirty="0"/>
              <a:t> </a:t>
            </a:r>
            <a:r>
              <a:rPr lang="en-GB" sz="2200" i="1" dirty="0" err="1"/>
              <a:t>maka</a:t>
            </a:r>
            <a:r>
              <a:rPr lang="en-GB" sz="2200" i="1" dirty="0"/>
              <a:t>, </a:t>
            </a:r>
            <a:r>
              <a:rPr lang="en-GB" sz="2200" i="1" dirty="0" err="1"/>
              <a:t>mago</a:t>
            </a:r>
            <a:r>
              <a:rPr lang="en-GB" sz="2200" dirty="0"/>
              <a:t>, </a:t>
            </a:r>
            <a:r>
              <a:rPr lang="en-GB" sz="2200" dirty="0" err="1"/>
              <a:t>na</a:t>
            </a:r>
            <a:r>
              <a:rPr lang="en-GB" sz="2200" dirty="0"/>
              <a:t> PIE </a:t>
            </a:r>
            <a:r>
              <a:rPr lang="en-GB" sz="2200" i="1" dirty="0" err="1"/>
              <a:t>maqos</a:t>
            </a:r>
            <a:r>
              <a:rPr lang="en-GB" sz="2200" dirty="0"/>
              <a:t>, </a:t>
            </a:r>
            <a:r>
              <a:rPr lang="en-GB" sz="2200" dirty="0" err="1"/>
              <a:t>na</a:t>
            </a:r>
            <a:r>
              <a:rPr lang="en-GB" sz="2200" dirty="0"/>
              <a:t> </a:t>
            </a:r>
            <a:r>
              <a:rPr lang="en-GB" sz="2200" dirty="0" err="1"/>
              <a:t>altajskom</a:t>
            </a:r>
            <a:r>
              <a:rPr lang="en-GB" sz="2200" dirty="0"/>
              <a:t> </a:t>
            </a:r>
            <a:r>
              <a:rPr lang="en-GB" sz="2200" i="1" dirty="0" err="1"/>
              <a:t>muko</a:t>
            </a:r>
            <a:r>
              <a:rPr lang="en-GB" sz="2200" dirty="0"/>
              <a:t>, </a:t>
            </a:r>
            <a:r>
              <a:rPr lang="en-GB" sz="2200" dirty="0" err="1"/>
              <a:t>ali</a:t>
            </a:r>
            <a:r>
              <a:rPr lang="en-GB" sz="2200" dirty="0"/>
              <a:t> </a:t>
            </a:r>
            <a:r>
              <a:rPr lang="en-GB" sz="2200" dirty="0" err="1"/>
              <a:t>i</a:t>
            </a:r>
            <a:r>
              <a:rPr lang="en-GB" sz="2200" dirty="0"/>
              <a:t> </a:t>
            </a:r>
            <a:r>
              <a:rPr lang="en-GB" sz="2200" i="1" dirty="0" err="1"/>
              <a:t>momak</a:t>
            </a:r>
            <a:r>
              <a:rPr lang="en-GB" sz="2200" dirty="0"/>
              <a:t> </a:t>
            </a:r>
            <a:r>
              <a:rPr lang="en-GB" sz="2200" dirty="0" err="1"/>
              <a:t>i</a:t>
            </a:r>
            <a:r>
              <a:rPr lang="en-GB" sz="2200" dirty="0"/>
              <a:t> </a:t>
            </a:r>
            <a:r>
              <a:rPr lang="en-GB" sz="2200" i="1" dirty="0" err="1"/>
              <a:t>mec</a:t>
            </a:r>
            <a:r>
              <a:rPr lang="en-GB" sz="2200" i="1" dirty="0"/>
              <a:t>, </a:t>
            </a:r>
            <a:r>
              <a:rPr lang="en-GB" sz="2200" i="1" dirty="0" err="1"/>
              <a:t>muskarac</a:t>
            </a:r>
            <a:r>
              <a:rPr lang="en-GB" sz="2200" i="1" dirty="0"/>
              <a:t> </a:t>
            </a:r>
            <a:r>
              <a:rPr lang="en-GB" sz="2200" dirty="0"/>
              <a:t> u </a:t>
            </a:r>
            <a:r>
              <a:rPr lang="en-GB" sz="2200" dirty="0" err="1"/>
              <a:t>francuskom</a:t>
            </a:r>
            <a:r>
              <a:rPr lang="en-GB" sz="2200" dirty="0"/>
              <a:t> </a:t>
            </a:r>
            <a:r>
              <a:rPr lang="en-GB" sz="2200" dirty="0" err="1"/>
              <a:t>argou</a:t>
            </a:r>
            <a:r>
              <a:rPr lang="en-GB" sz="2200" dirty="0"/>
              <a:t>; </a:t>
            </a:r>
            <a:r>
              <a:rPr lang="en-GB" sz="2200" b="1" dirty="0" err="1"/>
              <a:t>muskatos</a:t>
            </a:r>
            <a:r>
              <a:rPr lang="en-GB" sz="2200" dirty="0"/>
              <a:t>, </a:t>
            </a:r>
            <a:r>
              <a:rPr lang="en-GB" sz="2200" dirty="0" err="1"/>
              <a:t>mladic</a:t>
            </a:r>
            <a:r>
              <a:rPr lang="en-GB" sz="2200" dirty="0"/>
              <a:t>, </a:t>
            </a:r>
            <a:r>
              <a:rPr lang="en-GB" sz="2200" dirty="0" err="1"/>
              <a:t>sličan</a:t>
            </a:r>
            <a:r>
              <a:rPr lang="en-GB" sz="2200" dirty="0"/>
              <a:t> </a:t>
            </a:r>
            <a:r>
              <a:rPr lang="en-GB" sz="2200" i="1" dirty="0" err="1"/>
              <a:t>muskarac</a:t>
            </a:r>
            <a:r>
              <a:rPr lang="en-GB" sz="2200" dirty="0"/>
              <a:t> </a:t>
            </a:r>
            <a:r>
              <a:rPr lang="en-GB" sz="2200" dirty="0" smtClean="0"/>
              <a:t/>
            </a:r>
            <a:br>
              <a:rPr lang="en-GB" sz="2200" dirty="0" smtClean="0"/>
            </a:br>
            <a:r>
              <a:rPr lang="fr-FR" sz="2200" dirty="0"/>
              <a:t/>
            </a:r>
            <a:br>
              <a:rPr lang="fr-FR" sz="2200" dirty="0"/>
            </a:br>
            <a:r>
              <a:rPr lang="en-GB" sz="2200" b="1" dirty="0" err="1"/>
              <a:t>Jeune</a:t>
            </a:r>
            <a:r>
              <a:rPr lang="en-GB" sz="2200" b="1" dirty="0"/>
              <a:t> </a:t>
            </a:r>
            <a:r>
              <a:rPr lang="en-GB" sz="2200" b="1" dirty="0" err="1"/>
              <a:t>fille</a:t>
            </a:r>
            <a:r>
              <a:rPr lang="en-GB" sz="2200" b="1" dirty="0"/>
              <a:t> (</a:t>
            </a:r>
            <a:r>
              <a:rPr lang="en-GB" sz="2200" b="1" dirty="0" err="1"/>
              <a:t>Djevojka</a:t>
            </a:r>
            <a:r>
              <a:rPr lang="en-GB" sz="2200" b="1" dirty="0"/>
              <a:t>)</a:t>
            </a:r>
            <a:r>
              <a:rPr lang="en-GB" sz="2200" dirty="0"/>
              <a:t> : </a:t>
            </a:r>
            <a:r>
              <a:rPr lang="en-GB" sz="2200" b="1" dirty="0" err="1"/>
              <a:t>geneta</a:t>
            </a:r>
            <a:r>
              <a:rPr lang="en-GB" sz="2200" dirty="0"/>
              <a:t>, </a:t>
            </a:r>
            <a:r>
              <a:rPr lang="en-GB" sz="2200" dirty="0" err="1"/>
              <a:t>vezano</a:t>
            </a:r>
            <a:r>
              <a:rPr lang="en-GB" sz="2200" dirty="0"/>
              <a:t> </a:t>
            </a:r>
            <a:r>
              <a:rPr lang="en-GB" sz="2200" dirty="0" err="1"/>
              <a:t>za</a:t>
            </a:r>
            <a:r>
              <a:rPr lang="en-GB" sz="2200" dirty="0"/>
              <a:t> </a:t>
            </a:r>
            <a:r>
              <a:rPr lang="en-GB" sz="2200" i="1" dirty="0"/>
              <a:t>Yoni,</a:t>
            </a:r>
            <a:r>
              <a:rPr lang="en-GB" sz="2200" dirty="0"/>
              <a:t> </a:t>
            </a:r>
            <a:r>
              <a:rPr lang="en-GB" sz="2200" dirty="0" err="1"/>
              <a:t>Boginja-Majka</a:t>
            </a:r>
            <a:r>
              <a:rPr lang="en-GB" sz="2200" dirty="0"/>
              <a:t> </a:t>
            </a:r>
            <a:r>
              <a:rPr lang="en-GB" sz="2200" dirty="0" err="1"/>
              <a:t>dravidske</a:t>
            </a:r>
            <a:r>
              <a:rPr lang="en-GB" sz="2200" dirty="0"/>
              <a:t> </a:t>
            </a:r>
            <a:r>
              <a:rPr lang="en-GB" sz="2200" dirty="0" err="1"/>
              <a:t>Indske</a:t>
            </a:r>
            <a:r>
              <a:rPr lang="en-GB" sz="2200" dirty="0"/>
              <a:t> </a:t>
            </a:r>
            <a:r>
              <a:rPr lang="en-GB" sz="2200" dirty="0" err="1"/>
              <a:t>kulture</a:t>
            </a:r>
            <a:r>
              <a:rPr lang="en-GB" sz="2200" dirty="0"/>
              <a:t>, </a:t>
            </a:r>
            <a:r>
              <a:rPr lang="en-GB" sz="2200" dirty="0" err="1"/>
              <a:t>žena</a:t>
            </a:r>
            <a:r>
              <a:rPr lang="en-GB" sz="2200" dirty="0"/>
              <a:t>, </a:t>
            </a:r>
            <a:r>
              <a:rPr lang="en-GB" sz="2200" i="1" dirty="0" err="1"/>
              <a:t>jani</a:t>
            </a:r>
            <a:r>
              <a:rPr lang="en-GB" sz="2200" i="1" dirty="0"/>
              <a:t>,</a:t>
            </a:r>
            <a:r>
              <a:rPr lang="en-GB" sz="2200" dirty="0"/>
              <a:t> </a:t>
            </a:r>
            <a:r>
              <a:rPr lang="en-GB" sz="2200" dirty="0" err="1"/>
              <a:t>žena</a:t>
            </a:r>
            <a:r>
              <a:rPr lang="en-GB" sz="2200" dirty="0"/>
              <a:t> </a:t>
            </a:r>
            <a:r>
              <a:rPr lang="en-GB" sz="2200" dirty="0" err="1"/>
              <a:t>na</a:t>
            </a:r>
            <a:r>
              <a:rPr lang="en-GB" sz="2200" dirty="0"/>
              <a:t> </a:t>
            </a:r>
            <a:r>
              <a:rPr lang="en-GB" sz="2200" dirty="0" err="1"/>
              <a:t>sanskritu</a:t>
            </a:r>
            <a:r>
              <a:rPr lang="en-GB" sz="2200" dirty="0"/>
              <a:t>, </a:t>
            </a:r>
            <a:r>
              <a:rPr lang="en-GB" sz="2200" i="1" dirty="0" err="1"/>
              <a:t>cinnadi</a:t>
            </a:r>
            <a:r>
              <a:rPr lang="en-GB" sz="2200" i="1" dirty="0"/>
              <a:t>,</a:t>
            </a:r>
            <a:r>
              <a:rPr lang="en-GB" sz="2200" dirty="0"/>
              <a:t> </a:t>
            </a:r>
            <a:r>
              <a:rPr lang="en-GB" sz="2200" dirty="0" err="1"/>
              <a:t>djevojka</a:t>
            </a:r>
            <a:r>
              <a:rPr lang="en-GB" sz="2200" dirty="0"/>
              <a:t> </a:t>
            </a:r>
            <a:r>
              <a:rPr lang="en-GB" sz="2200" dirty="0" err="1"/>
              <a:t>na</a:t>
            </a:r>
            <a:r>
              <a:rPr lang="en-GB" sz="2200" dirty="0"/>
              <a:t> </a:t>
            </a:r>
            <a:r>
              <a:rPr lang="en-GB" sz="2200" dirty="0" err="1"/>
              <a:t>dravidskom</a:t>
            </a:r>
            <a:r>
              <a:rPr lang="en-GB" sz="2200" dirty="0"/>
              <a:t> </a:t>
            </a:r>
            <a:r>
              <a:rPr lang="en-GB" sz="2200" dirty="0" err="1"/>
              <a:t>i</a:t>
            </a:r>
            <a:r>
              <a:rPr lang="en-GB" sz="2200" dirty="0"/>
              <a:t> </a:t>
            </a:r>
            <a:r>
              <a:rPr lang="en-GB" sz="2200" i="1" dirty="0" err="1"/>
              <a:t>genis</a:t>
            </a:r>
            <a:r>
              <a:rPr lang="en-GB" sz="2200" dirty="0"/>
              <a:t>, </a:t>
            </a:r>
            <a:r>
              <a:rPr lang="en-GB" sz="2200" dirty="0" err="1"/>
              <a:t>kraljica</a:t>
            </a:r>
            <a:r>
              <a:rPr lang="en-GB" sz="2200" dirty="0"/>
              <a:t> </a:t>
            </a:r>
            <a:r>
              <a:rPr lang="en-GB" sz="2200" dirty="0" err="1"/>
              <a:t>na</a:t>
            </a:r>
            <a:r>
              <a:rPr lang="en-GB" sz="2200" dirty="0"/>
              <a:t> </a:t>
            </a:r>
            <a:r>
              <a:rPr lang="en-GB" sz="2200" dirty="0" err="1" smtClean="0"/>
              <a:t>burušaskom</a:t>
            </a:r>
            <a:r>
              <a:rPr lang="en-GB" sz="2200" dirty="0" smtClean="0"/>
              <a:t/>
            </a:r>
            <a:br>
              <a:rPr lang="en-GB" sz="2200" dirty="0" smtClean="0"/>
            </a:br>
            <a:r>
              <a:rPr lang="fr-FR" sz="2200" dirty="0"/>
              <a:t/>
            </a:r>
            <a:br>
              <a:rPr lang="fr-FR" sz="2200" dirty="0"/>
            </a:br>
            <a:r>
              <a:rPr lang="en-GB" sz="2200" b="1" dirty="0"/>
              <a:t>Homme (</a:t>
            </a:r>
            <a:r>
              <a:rPr lang="en-GB" sz="2200" b="1" dirty="0" err="1"/>
              <a:t>Muskarac</a:t>
            </a:r>
            <a:r>
              <a:rPr lang="en-GB" sz="2200" b="1" dirty="0"/>
              <a:t>)</a:t>
            </a:r>
            <a:r>
              <a:rPr lang="en-GB" sz="2200" dirty="0"/>
              <a:t> : </a:t>
            </a:r>
            <a:r>
              <a:rPr lang="en-GB" sz="2200" b="1" dirty="0" err="1"/>
              <a:t>viro</a:t>
            </a:r>
            <a:r>
              <a:rPr lang="en-GB" sz="2200" dirty="0"/>
              <a:t>, </a:t>
            </a:r>
            <a:r>
              <a:rPr lang="en-GB" sz="2200" dirty="0" err="1"/>
              <a:t>vezano</a:t>
            </a:r>
            <a:r>
              <a:rPr lang="en-GB" sz="2200" dirty="0"/>
              <a:t> </a:t>
            </a:r>
            <a:r>
              <a:rPr lang="en-GB" sz="2200" dirty="0" err="1"/>
              <a:t>za</a:t>
            </a:r>
            <a:r>
              <a:rPr lang="en-GB" sz="2200" dirty="0"/>
              <a:t> </a:t>
            </a:r>
            <a:r>
              <a:rPr lang="en-GB" sz="2200" i="1" dirty="0" err="1"/>
              <a:t>ferta</a:t>
            </a:r>
            <a:r>
              <a:rPr lang="en-GB" sz="2200" dirty="0"/>
              <a:t> </a:t>
            </a:r>
            <a:r>
              <a:rPr lang="en-GB" sz="2200" dirty="0" err="1"/>
              <a:t>na</a:t>
            </a:r>
            <a:r>
              <a:rPr lang="en-GB" sz="2200" dirty="0"/>
              <a:t> </a:t>
            </a:r>
            <a:r>
              <a:rPr lang="en-GB" sz="2200" dirty="0" err="1"/>
              <a:t>bugarskom</a:t>
            </a:r>
            <a:r>
              <a:rPr lang="en-GB" sz="2200" dirty="0"/>
              <a:t>, </a:t>
            </a:r>
            <a:r>
              <a:rPr lang="en-GB" sz="2200" i="1" dirty="0" err="1"/>
              <a:t>vir</a:t>
            </a:r>
            <a:r>
              <a:rPr lang="en-GB" sz="2200" i="1" dirty="0"/>
              <a:t> </a:t>
            </a:r>
            <a:r>
              <a:rPr lang="en-GB" sz="2200" dirty="0" err="1"/>
              <a:t>na</a:t>
            </a:r>
            <a:r>
              <a:rPr lang="en-GB" sz="2200" dirty="0"/>
              <a:t> </a:t>
            </a:r>
            <a:r>
              <a:rPr lang="en-GB" sz="2200" dirty="0" err="1"/>
              <a:t>jeziku</a:t>
            </a:r>
            <a:r>
              <a:rPr lang="en-GB" sz="2200" dirty="0"/>
              <a:t> </a:t>
            </a:r>
            <a:r>
              <a:rPr lang="en-GB" sz="2200" dirty="0" err="1"/>
              <a:t>iz</a:t>
            </a:r>
            <a:r>
              <a:rPr lang="en-GB" sz="2200" dirty="0"/>
              <a:t> </a:t>
            </a:r>
            <a:r>
              <a:rPr lang="en-GB" sz="2200" dirty="0" err="1"/>
              <a:t>Vinče</a:t>
            </a:r>
            <a:r>
              <a:rPr lang="en-GB" sz="2200" dirty="0"/>
              <a:t>, </a:t>
            </a:r>
            <a:r>
              <a:rPr lang="en-GB" sz="2200" i="1" dirty="0" err="1"/>
              <a:t>vyras</a:t>
            </a:r>
            <a:r>
              <a:rPr lang="en-GB" sz="2200" i="1" dirty="0"/>
              <a:t> </a:t>
            </a:r>
            <a:r>
              <a:rPr lang="en-GB" sz="2200" dirty="0" err="1"/>
              <a:t>na</a:t>
            </a:r>
            <a:r>
              <a:rPr lang="en-GB" sz="2200" dirty="0"/>
              <a:t> </a:t>
            </a:r>
            <a:r>
              <a:rPr lang="en-GB" sz="2200" dirty="0" err="1"/>
              <a:t>litvanskom</a:t>
            </a:r>
            <a:r>
              <a:rPr lang="en-GB" sz="2200" dirty="0"/>
              <a:t>, </a:t>
            </a:r>
            <a:r>
              <a:rPr lang="en-GB" sz="2200" i="1" dirty="0" err="1"/>
              <a:t>wer</a:t>
            </a:r>
            <a:r>
              <a:rPr lang="en-GB" sz="2200" dirty="0"/>
              <a:t> </a:t>
            </a:r>
            <a:r>
              <a:rPr lang="en-GB" sz="2200" dirty="0" err="1"/>
              <a:t>na</a:t>
            </a:r>
            <a:r>
              <a:rPr lang="en-GB" sz="2200" dirty="0"/>
              <a:t> </a:t>
            </a:r>
            <a:r>
              <a:rPr lang="en-GB" sz="2200" dirty="0" err="1"/>
              <a:t>kartvelijskom</a:t>
            </a:r>
            <a:r>
              <a:rPr lang="en-GB" sz="2200" dirty="0"/>
              <a:t> </a:t>
            </a:r>
            <a:r>
              <a:rPr lang="en-GB" sz="2200" dirty="0" err="1"/>
              <a:t>jeziku</a:t>
            </a:r>
            <a:r>
              <a:rPr lang="en-GB" sz="2200" dirty="0"/>
              <a:t>, </a:t>
            </a:r>
            <a:r>
              <a:rPr lang="en-GB" sz="2200" i="1" dirty="0" err="1"/>
              <a:t>wiros</a:t>
            </a:r>
            <a:r>
              <a:rPr lang="en-GB" sz="2200" i="1" dirty="0"/>
              <a:t> </a:t>
            </a:r>
            <a:r>
              <a:rPr lang="en-GB" sz="2200" dirty="0" err="1"/>
              <a:t>na</a:t>
            </a:r>
            <a:r>
              <a:rPr lang="en-GB" sz="2200" dirty="0"/>
              <a:t> PIE, </a:t>
            </a:r>
            <a:r>
              <a:rPr lang="en-GB" sz="2200" dirty="0" err="1"/>
              <a:t>čovjek</a:t>
            </a:r>
            <a:r>
              <a:rPr lang="en-GB" sz="2200" dirty="0"/>
              <a:t>, </a:t>
            </a:r>
            <a:r>
              <a:rPr lang="en-GB" sz="2200" i="1" dirty="0" err="1"/>
              <a:t>vir</a:t>
            </a:r>
            <a:r>
              <a:rPr lang="en-GB" sz="2200" i="1" dirty="0"/>
              <a:t>,</a:t>
            </a:r>
            <a:r>
              <a:rPr lang="en-GB" sz="2200" dirty="0"/>
              <a:t> </a:t>
            </a:r>
            <a:r>
              <a:rPr lang="en-GB" sz="2200" dirty="0" err="1"/>
              <a:t>vrijedan</a:t>
            </a:r>
            <a:r>
              <a:rPr lang="en-GB" sz="2200" dirty="0"/>
              <a:t> </a:t>
            </a:r>
            <a:r>
              <a:rPr lang="en-GB" sz="2200" dirty="0" err="1"/>
              <a:t>čovjek</a:t>
            </a:r>
            <a:r>
              <a:rPr lang="en-GB" sz="2200" dirty="0"/>
              <a:t> </a:t>
            </a:r>
            <a:r>
              <a:rPr lang="en-GB" sz="2200" dirty="0" err="1"/>
              <a:t>na</a:t>
            </a:r>
            <a:r>
              <a:rPr lang="en-GB" sz="2200" dirty="0"/>
              <a:t> </a:t>
            </a:r>
            <a:r>
              <a:rPr lang="en-GB" sz="2200" dirty="0" err="1"/>
              <a:t>dravidskom</a:t>
            </a:r>
            <a:r>
              <a:rPr lang="en-GB" sz="2200" dirty="0"/>
              <a:t>, </a:t>
            </a:r>
            <a:r>
              <a:rPr lang="en-GB" sz="2200" i="1" dirty="0" err="1"/>
              <a:t>biru</a:t>
            </a:r>
            <a:r>
              <a:rPr lang="en-GB" sz="2200" dirty="0"/>
              <a:t>, </a:t>
            </a:r>
            <a:r>
              <a:rPr lang="en-GB" sz="2200" dirty="0" err="1"/>
              <a:t>mužjak</a:t>
            </a:r>
            <a:r>
              <a:rPr lang="en-GB" sz="2200" dirty="0"/>
              <a:t> </a:t>
            </a:r>
            <a:r>
              <a:rPr lang="en-GB" sz="2200" dirty="0" err="1"/>
              <a:t>na</a:t>
            </a:r>
            <a:r>
              <a:rPr lang="en-GB" sz="2200" dirty="0"/>
              <a:t> </a:t>
            </a:r>
            <a:r>
              <a:rPr lang="en-GB" sz="2200" dirty="0" err="1"/>
              <a:t>burušaskom</a:t>
            </a:r>
            <a:r>
              <a:rPr lang="en-GB" sz="2200" dirty="0"/>
              <a:t>, </a:t>
            </a:r>
            <a:r>
              <a:rPr lang="en-GB" sz="2200" dirty="0" err="1"/>
              <a:t>muževan</a:t>
            </a:r>
            <a:r>
              <a:rPr lang="en-GB" sz="2200" dirty="0"/>
              <a:t> </a:t>
            </a:r>
            <a:r>
              <a:rPr lang="en-GB" sz="2200" dirty="0" err="1"/>
              <a:t>na</a:t>
            </a:r>
            <a:r>
              <a:rPr lang="en-GB" sz="2200" dirty="0"/>
              <a:t> </a:t>
            </a:r>
            <a:r>
              <a:rPr lang="en-GB" sz="2200" dirty="0" err="1"/>
              <a:t>francuskom</a:t>
            </a:r>
            <a:r>
              <a:rPr lang="fr-FR" dirty="0"/>
              <a:t/>
            </a:r>
            <a:br>
              <a:rPr lang="fr-FR" dirty="0"/>
            </a:br>
            <a:endParaRPr lang="fr-FR" dirty="0"/>
          </a:p>
        </p:txBody>
      </p:sp>
    </p:spTree>
    <p:extLst>
      <p:ext uri="{BB962C8B-B14F-4D97-AF65-F5344CB8AC3E}">
        <p14:creationId xmlns:p14="http://schemas.microsoft.com/office/powerpoint/2010/main" val="3399618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82310" y="2816352"/>
            <a:ext cx="10616702" cy="4041648"/>
          </a:xfrm>
        </p:spPr>
        <p:txBody>
          <a:bodyPr>
            <a:normAutofit fontScale="90000"/>
          </a:bodyPr>
          <a:lstStyle/>
          <a:p>
            <a:r>
              <a:rPr lang="en-GB" sz="4000" b="1" dirty="0" err="1"/>
              <a:t>Riječi</a:t>
            </a:r>
            <a:r>
              <a:rPr lang="en-GB" sz="4000" b="1" dirty="0"/>
              <a:t> </a:t>
            </a:r>
            <a:r>
              <a:rPr lang="en-GB" sz="4000" b="1" dirty="0" err="1"/>
              <a:t>vezane</a:t>
            </a:r>
            <a:r>
              <a:rPr lang="en-GB" sz="4000" b="1" dirty="0"/>
              <a:t> </a:t>
            </a:r>
            <a:r>
              <a:rPr lang="en-GB" sz="4000" b="1" dirty="0" err="1"/>
              <a:t>za</a:t>
            </a:r>
            <a:r>
              <a:rPr lang="en-GB" sz="4000" b="1" dirty="0"/>
              <a:t> </a:t>
            </a:r>
            <a:r>
              <a:rPr lang="en-GB" sz="4000" b="1" dirty="0" err="1"/>
              <a:t>poljoprivredu</a:t>
            </a:r>
            <a:r>
              <a:rPr lang="en-GB" sz="4000" b="1" dirty="0"/>
              <a:t> </a:t>
            </a:r>
            <a:r>
              <a:rPr lang="en-GB" sz="4000" b="1" dirty="0" err="1"/>
              <a:t>i</a:t>
            </a:r>
            <a:r>
              <a:rPr lang="en-GB" sz="4000" b="1" dirty="0"/>
              <a:t> </a:t>
            </a:r>
            <a:r>
              <a:rPr lang="en-GB" sz="4000" b="1" dirty="0" err="1"/>
              <a:t>pastirstvo</a:t>
            </a:r>
            <a:r>
              <a:rPr lang="en-GB" sz="4000" b="1" dirty="0"/>
              <a:t> </a:t>
            </a:r>
            <a:r>
              <a:rPr lang="en-GB" sz="4000" b="1" dirty="0" smtClean="0"/>
              <a:t>:</a:t>
            </a:r>
            <a:r>
              <a:rPr lang="en-GB" sz="1300" b="1" dirty="0" smtClean="0"/>
              <a:t/>
            </a:r>
            <a:br>
              <a:rPr lang="en-GB" sz="1300" b="1" dirty="0" smtClean="0"/>
            </a:br>
            <a:r>
              <a:rPr lang="en-GB" sz="1300" b="1" dirty="0" smtClean="0"/>
              <a:t/>
            </a:r>
            <a:br>
              <a:rPr lang="en-GB" sz="1300" b="1" dirty="0" smtClean="0"/>
            </a:br>
            <a:r>
              <a:rPr lang="fr-FR" sz="1300" dirty="0"/>
              <a:t/>
            </a:r>
            <a:br>
              <a:rPr lang="fr-FR" sz="1300" dirty="0"/>
            </a:br>
            <a:r>
              <a:rPr lang="en-GB" sz="1600" b="1" dirty="0" err="1"/>
              <a:t>Brebis</a:t>
            </a:r>
            <a:r>
              <a:rPr lang="en-GB" sz="1600" b="1" dirty="0"/>
              <a:t> (</a:t>
            </a:r>
            <a:r>
              <a:rPr lang="en-GB" sz="1600" b="1" dirty="0" err="1"/>
              <a:t>Ovca</a:t>
            </a:r>
            <a:r>
              <a:rPr lang="en-GB" sz="1600" b="1" dirty="0"/>
              <a:t>)</a:t>
            </a:r>
            <a:r>
              <a:rPr lang="en-GB" sz="1600" dirty="0"/>
              <a:t> : </a:t>
            </a:r>
            <a:r>
              <a:rPr lang="en-GB" sz="1600" b="1" dirty="0" err="1"/>
              <a:t>ovica</a:t>
            </a:r>
            <a:r>
              <a:rPr lang="en-GB" sz="1600" dirty="0"/>
              <a:t>, </a:t>
            </a:r>
            <a:r>
              <a:rPr lang="en-GB" sz="1600" i="1" dirty="0" err="1"/>
              <a:t>owis</a:t>
            </a:r>
            <a:r>
              <a:rPr lang="en-GB" sz="1600" dirty="0"/>
              <a:t> </a:t>
            </a:r>
            <a:r>
              <a:rPr lang="en-GB" sz="1600" dirty="0" err="1"/>
              <a:t>na</a:t>
            </a:r>
            <a:r>
              <a:rPr lang="en-GB" sz="1600" dirty="0"/>
              <a:t> PIE, </a:t>
            </a:r>
            <a:r>
              <a:rPr lang="en-GB" sz="1600" i="1" dirty="0"/>
              <a:t>huis </a:t>
            </a:r>
            <a:r>
              <a:rPr lang="en-GB" sz="1600" dirty="0" err="1"/>
              <a:t>na</a:t>
            </a:r>
            <a:r>
              <a:rPr lang="en-GB" sz="1600" dirty="0"/>
              <a:t> </a:t>
            </a:r>
            <a:r>
              <a:rPr lang="en-GB" sz="1600" dirty="0" err="1"/>
              <a:t>burušaskom</a:t>
            </a:r>
            <a:r>
              <a:rPr lang="en-GB" sz="1600" dirty="0"/>
              <a:t>, </a:t>
            </a:r>
            <a:r>
              <a:rPr lang="en-GB" sz="1600" i="1" dirty="0" err="1"/>
              <a:t>ovin</a:t>
            </a:r>
            <a:r>
              <a:rPr lang="en-GB" sz="1600" dirty="0"/>
              <a:t> </a:t>
            </a:r>
            <a:r>
              <a:rPr lang="en-GB" sz="1600" dirty="0" err="1"/>
              <a:t>na</a:t>
            </a:r>
            <a:r>
              <a:rPr lang="en-GB" sz="1600" dirty="0"/>
              <a:t> </a:t>
            </a:r>
            <a:r>
              <a:rPr lang="en-GB" sz="1600" dirty="0" err="1"/>
              <a:t>francuskom</a:t>
            </a:r>
            <a:r>
              <a:rPr lang="en-GB" sz="1600" dirty="0"/>
              <a:t>, </a:t>
            </a:r>
            <a:r>
              <a:rPr lang="en-GB" sz="1600" i="1" dirty="0"/>
              <a:t>ewe </a:t>
            </a:r>
            <a:r>
              <a:rPr lang="en-GB" sz="1600" dirty="0" err="1"/>
              <a:t>na</a:t>
            </a:r>
            <a:r>
              <a:rPr lang="en-GB" sz="1600" dirty="0"/>
              <a:t> </a:t>
            </a:r>
            <a:r>
              <a:rPr lang="en-GB" sz="1600" dirty="0" err="1" smtClean="0"/>
              <a:t>engleskom</a:t>
            </a:r>
            <a:r>
              <a:rPr lang="en-GB" sz="1600" dirty="0" smtClean="0"/>
              <a:t/>
            </a:r>
            <a:br>
              <a:rPr lang="en-GB" sz="1600" dirty="0" smtClean="0"/>
            </a:br>
            <a:r>
              <a:rPr lang="fr-FR" sz="1600" dirty="0"/>
              <a:t/>
            </a:r>
            <a:br>
              <a:rPr lang="fr-FR" sz="1600" dirty="0"/>
            </a:br>
            <a:r>
              <a:rPr lang="en-GB" sz="1600" b="1" dirty="0" err="1"/>
              <a:t>Vache</a:t>
            </a:r>
            <a:r>
              <a:rPr lang="en-GB" sz="1600" b="1" dirty="0"/>
              <a:t> (</a:t>
            </a:r>
            <a:r>
              <a:rPr lang="en-GB" sz="1600" b="1" dirty="0" err="1"/>
              <a:t>Krava</a:t>
            </a:r>
            <a:r>
              <a:rPr lang="en-GB" sz="1600" b="1" dirty="0"/>
              <a:t>)</a:t>
            </a:r>
            <a:r>
              <a:rPr lang="en-GB" sz="1600" dirty="0"/>
              <a:t> : </a:t>
            </a:r>
            <a:r>
              <a:rPr lang="en-GB" sz="1600" b="1" dirty="0" err="1"/>
              <a:t>keva</a:t>
            </a:r>
            <a:r>
              <a:rPr lang="en-GB" sz="1600" dirty="0"/>
              <a:t>, </a:t>
            </a:r>
            <a:r>
              <a:rPr lang="en-GB" sz="1600" dirty="0" err="1"/>
              <a:t>vezano</a:t>
            </a:r>
            <a:r>
              <a:rPr lang="en-GB" sz="1600" dirty="0"/>
              <a:t> </a:t>
            </a:r>
            <a:r>
              <a:rPr lang="en-GB" sz="1600" dirty="0" err="1"/>
              <a:t>za</a:t>
            </a:r>
            <a:r>
              <a:rPr lang="en-GB" sz="1600" dirty="0"/>
              <a:t> </a:t>
            </a:r>
            <a:r>
              <a:rPr lang="en-GB" sz="1600" dirty="0" err="1"/>
              <a:t>goveda</a:t>
            </a:r>
            <a:r>
              <a:rPr lang="en-GB" sz="1600" dirty="0"/>
              <a:t> </a:t>
            </a:r>
            <a:r>
              <a:rPr lang="en-GB" sz="1600" dirty="0" err="1"/>
              <a:t>na</a:t>
            </a:r>
            <a:r>
              <a:rPr lang="en-GB" sz="1600" dirty="0"/>
              <a:t> </a:t>
            </a:r>
            <a:r>
              <a:rPr lang="en-GB" sz="1600" dirty="0" err="1"/>
              <a:t>slovenskom</a:t>
            </a:r>
            <a:r>
              <a:rPr lang="en-GB" sz="1600" dirty="0"/>
              <a:t>, </a:t>
            </a:r>
            <a:r>
              <a:rPr lang="en-GB" sz="1600" i="1" dirty="0" err="1"/>
              <a:t>gava</a:t>
            </a:r>
            <a:r>
              <a:rPr lang="en-GB" sz="1600" dirty="0"/>
              <a:t> </a:t>
            </a:r>
            <a:r>
              <a:rPr lang="en-GB" sz="1600" dirty="0" err="1"/>
              <a:t>na</a:t>
            </a:r>
            <a:r>
              <a:rPr lang="en-GB" sz="1600" dirty="0"/>
              <a:t> </a:t>
            </a:r>
            <a:r>
              <a:rPr lang="en-GB" sz="1600" dirty="0" err="1"/>
              <a:t>sanskritu</a:t>
            </a:r>
            <a:r>
              <a:rPr lang="en-GB" sz="1600" dirty="0"/>
              <a:t>, </a:t>
            </a:r>
            <a:r>
              <a:rPr lang="en-GB" sz="1600" i="1" dirty="0" err="1"/>
              <a:t>kev</a:t>
            </a:r>
            <a:r>
              <a:rPr lang="en-GB" sz="1600" i="1" dirty="0"/>
              <a:t>,</a:t>
            </a:r>
            <a:r>
              <a:rPr lang="en-GB" sz="1600" dirty="0"/>
              <a:t> tele </a:t>
            </a:r>
            <a:r>
              <a:rPr lang="en-GB" sz="1600" dirty="0" err="1"/>
              <a:t>na</a:t>
            </a:r>
            <a:r>
              <a:rPr lang="en-GB" sz="1600" dirty="0"/>
              <a:t> </a:t>
            </a:r>
            <a:r>
              <a:rPr lang="en-GB" sz="1600" dirty="0" err="1"/>
              <a:t>dravidskom</a:t>
            </a:r>
            <a:r>
              <a:rPr lang="en-GB" sz="1600" dirty="0"/>
              <a:t>, </a:t>
            </a:r>
            <a:r>
              <a:rPr lang="en-GB" sz="1600" i="1" dirty="0" err="1"/>
              <a:t>korova</a:t>
            </a:r>
            <a:r>
              <a:rPr lang="en-GB" sz="1600" dirty="0"/>
              <a:t> </a:t>
            </a:r>
            <a:r>
              <a:rPr lang="en-GB" sz="1600" dirty="0" err="1"/>
              <a:t>na</a:t>
            </a:r>
            <a:r>
              <a:rPr lang="en-GB" sz="1600" dirty="0"/>
              <a:t> </a:t>
            </a:r>
            <a:r>
              <a:rPr lang="en-GB" sz="1600" dirty="0" err="1"/>
              <a:t>ruskom</a:t>
            </a:r>
            <a:r>
              <a:rPr lang="en-GB" sz="1600" dirty="0"/>
              <a:t>, </a:t>
            </a:r>
            <a:r>
              <a:rPr lang="en-GB" sz="1600" i="1" dirty="0" err="1"/>
              <a:t>karuvu</a:t>
            </a:r>
            <a:r>
              <a:rPr lang="en-GB" sz="1600" dirty="0"/>
              <a:t> </a:t>
            </a:r>
            <a:r>
              <a:rPr lang="en-GB" sz="1600" dirty="0" err="1"/>
              <a:t>na</a:t>
            </a:r>
            <a:r>
              <a:rPr lang="en-GB" sz="1600" dirty="0"/>
              <a:t> </a:t>
            </a:r>
            <a:r>
              <a:rPr lang="en-GB" sz="1600" dirty="0" err="1"/>
              <a:t>dravidskom</a:t>
            </a:r>
            <a:r>
              <a:rPr lang="en-GB" sz="1600" dirty="0"/>
              <a:t>, </a:t>
            </a:r>
            <a:r>
              <a:rPr lang="en-GB" sz="1600" dirty="0" err="1"/>
              <a:t>krava</a:t>
            </a:r>
            <a:r>
              <a:rPr lang="en-GB" sz="1600" dirty="0"/>
              <a:t>, </a:t>
            </a:r>
            <a:r>
              <a:rPr lang="en-GB" sz="1600" dirty="0" err="1"/>
              <a:t>vezano</a:t>
            </a:r>
            <a:r>
              <a:rPr lang="en-GB" sz="1600" dirty="0"/>
              <a:t> </a:t>
            </a:r>
            <a:r>
              <a:rPr lang="en-GB" sz="1600" dirty="0" err="1"/>
              <a:t>za</a:t>
            </a:r>
            <a:r>
              <a:rPr lang="en-GB" sz="1600" dirty="0"/>
              <a:t> </a:t>
            </a:r>
            <a:r>
              <a:rPr lang="en-GB" sz="1600" b="1" dirty="0" err="1"/>
              <a:t>karnon</a:t>
            </a:r>
            <a:r>
              <a:rPr lang="en-GB" sz="1600" dirty="0"/>
              <a:t>, </a:t>
            </a:r>
            <a:r>
              <a:rPr lang="en-GB" sz="1600" i="1" dirty="0" err="1"/>
              <a:t>kor</a:t>
            </a:r>
            <a:r>
              <a:rPr lang="en-GB" sz="1600" dirty="0"/>
              <a:t> </a:t>
            </a:r>
            <a:r>
              <a:rPr lang="en-GB" sz="1600" dirty="0" err="1"/>
              <a:t>na</a:t>
            </a:r>
            <a:r>
              <a:rPr lang="en-GB" sz="1600" dirty="0"/>
              <a:t> </a:t>
            </a:r>
            <a:r>
              <a:rPr lang="en-GB" sz="1600" dirty="0" err="1"/>
              <a:t>dravidskom</a:t>
            </a:r>
            <a:r>
              <a:rPr lang="en-GB" sz="1600" dirty="0"/>
              <a:t>, </a:t>
            </a:r>
            <a:r>
              <a:rPr lang="en-GB" sz="1600" i="1" dirty="0" err="1"/>
              <a:t>kar</a:t>
            </a:r>
            <a:r>
              <a:rPr lang="en-GB" sz="1600" dirty="0"/>
              <a:t> </a:t>
            </a:r>
            <a:r>
              <a:rPr lang="en-GB" sz="1600" dirty="0" err="1"/>
              <a:t>na</a:t>
            </a:r>
            <a:r>
              <a:rPr lang="en-GB" sz="1600" dirty="0"/>
              <a:t> </a:t>
            </a:r>
            <a:r>
              <a:rPr lang="en-GB" sz="1600" dirty="0" err="1"/>
              <a:t>burušaskom</a:t>
            </a:r>
            <a:r>
              <a:rPr lang="en-GB" sz="1600" dirty="0"/>
              <a:t>, </a:t>
            </a:r>
            <a:r>
              <a:rPr lang="en-GB" sz="1600" i="1" dirty="0" err="1"/>
              <a:t>corne</a:t>
            </a:r>
            <a:r>
              <a:rPr lang="en-GB" sz="1600" i="1" dirty="0"/>
              <a:t>, </a:t>
            </a:r>
            <a:r>
              <a:rPr lang="en-GB" sz="1600" dirty="0"/>
              <a:t>rog </a:t>
            </a:r>
            <a:r>
              <a:rPr lang="en-GB" sz="1600" dirty="0" err="1"/>
              <a:t>na</a:t>
            </a:r>
            <a:r>
              <a:rPr lang="en-GB" sz="1600" dirty="0"/>
              <a:t> </a:t>
            </a:r>
            <a:r>
              <a:rPr lang="en-GB" sz="1600" dirty="0" err="1"/>
              <a:t>francuskom</a:t>
            </a:r>
            <a:r>
              <a:rPr lang="en-GB" sz="1600" dirty="0"/>
              <a:t>,</a:t>
            </a:r>
            <a:r>
              <a:rPr lang="en-GB" sz="1600" i="1" dirty="0"/>
              <a:t> </a:t>
            </a:r>
            <a:r>
              <a:rPr lang="en-GB" sz="1600" i="1" dirty="0" err="1"/>
              <a:t>har</a:t>
            </a:r>
            <a:r>
              <a:rPr lang="en-GB" sz="1600" dirty="0"/>
              <a:t>, </a:t>
            </a:r>
            <a:r>
              <a:rPr lang="en-GB" sz="1600" dirty="0" err="1"/>
              <a:t>govedo</a:t>
            </a:r>
            <a:r>
              <a:rPr lang="en-GB" sz="1600" dirty="0"/>
              <a:t> </a:t>
            </a:r>
            <a:r>
              <a:rPr lang="en-GB" sz="1600" dirty="0" err="1"/>
              <a:t>na</a:t>
            </a:r>
            <a:r>
              <a:rPr lang="en-GB" sz="1600" dirty="0"/>
              <a:t> </a:t>
            </a:r>
            <a:r>
              <a:rPr lang="en-GB" sz="1600" dirty="0" err="1" smtClean="0"/>
              <a:t>burušaskom</a:t>
            </a:r>
            <a:r>
              <a:rPr lang="en-GB" sz="1600" dirty="0" smtClean="0"/>
              <a:t/>
            </a:r>
            <a:br>
              <a:rPr lang="en-GB" sz="1600" dirty="0" smtClean="0"/>
            </a:br>
            <a:r>
              <a:rPr lang="fr-FR" sz="1600" dirty="0"/>
              <a:t/>
            </a:r>
            <a:br>
              <a:rPr lang="fr-FR" sz="1600" dirty="0"/>
            </a:br>
            <a:r>
              <a:rPr lang="en-GB" sz="1600" b="1" dirty="0" err="1"/>
              <a:t>Taureau</a:t>
            </a:r>
            <a:r>
              <a:rPr lang="en-GB" sz="1600" b="1" dirty="0"/>
              <a:t> (Bik)</a:t>
            </a:r>
            <a:r>
              <a:rPr lang="en-GB" sz="1600" dirty="0"/>
              <a:t> : </a:t>
            </a:r>
            <a:r>
              <a:rPr lang="en-GB" sz="1600" b="1" dirty="0" err="1"/>
              <a:t>tarvos</a:t>
            </a:r>
            <a:r>
              <a:rPr lang="en-GB" sz="1600" dirty="0"/>
              <a:t>, </a:t>
            </a:r>
            <a:r>
              <a:rPr lang="en-GB" sz="1600" i="1" dirty="0" err="1"/>
              <a:t>tura</a:t>
            </a:r>
            <a:r>
              <a:rPr lang="en-GB" sz="1600" dirty="0"/>
              <a:t> </a:t>
            </a:r>
            <a:r>
              <a:rPr lang="en-GB" sz="1600" dirty="0" err="1"/>
              <a:t>na</a:t>
            </a:r>
            <a:r>
              <a:rPr lang="en-GB" sz="1600" dirty="0"/>
              <a:t> </a:t>
            </a:r>
            <a:r>
              <a:rPr lang="en-GB" sz="1600" dirty="0" err="1"/>
              <a:t>bugarskom</a:t>
            </a:r>
            <a:r>
              <a:rPr lang="en-GB" sz="1600" dirty="0"/>
              <a:t>, </a:t>
            </a:r>
            <a:r>
              <a:rPr lang="en-GB" sz="1600" i="1" dirty="0" err="1"/>
              <a:t>taru</a:t>
            </a:r>
            <a:r>
              <a:rPr lang="en-GB" sz="1600" i="1" dirty="0"/>
              <a:t> </a:t>
            </a:r>
            <a:r>
              <a:rPr lang="en-GB" sz="1600" dirty="0" err="1"/>
              <a:t>na</a:t>
            </a:r>
            <a:r>
              <a:rPr lang="en-GB" sz="1600" dirty="0"/>
              <a:t> </a:t>
            </a:r>
            <a:r>
              <a:rPr lang="en-GB" sz="1600" dirty="0" err="1"/>
              <a:t>jeziku</a:t>
            </a:r>
            <a:r>
              <a:rPr lang="en-GB" sz="1600" dirty="0"/>
              <a:t> </a:t>
            </a:r>
            <a:r>
              <a:rPr lang="en-GB" sz="1600" dirty="0" err="1"/>
              <a:t>iz</a:t>
            </a:r>
            <a:r>
              <a:rPr lang="en-GB" sz="1600" dirty="0"/>
              <a:t> </a:t>
            </a:r>
            <a:r>
              <a:rPr lang="en-GB" sz="1600" dirty="0" err="1"/>
              <a:t>Vinče</a:t>
            </a:r>
            <a:r>
              <a:rPr lang="en-GB" sz="1600" dirty="0"/>
              <a:t>, </a:t>
            </a:r>
            <a:r>
              <a:rPr lang="en-GB" sz="1600" dirty="0" err="1"/>
              <a:t>bik</a:t>
            </a:r>
            <a:r>
              <a:rPr lang="en-GB" sz="1600" dirty="0"/>
              <a:t>,</a:t>
            </a:r>
            <a:r>
              <a:rPr lang="en-GB" sz="1600" i="1" dirty="0"/>
              <a:t> </a:t>
            </a:r>
            <a:r>
              <a:rPr lang="en-GB" sz="1600" i="1" dirty="0" err="1"/>
              <a:t>toru</a:t>
            </a:r>
            <a:r>
              <a:rPr lang="en-GB" sz="1600" dirty="0"/>
              <a:t>, </a:t>
            </a:r>
            <a:r>
              <a:rPr lang="en-GB" sz="1600" dirty="0" err="1"/>
              <a:t>govedo</a:t>
            </a:r>
            <a:r>
              <a:rPr lang="en-GB" sz="1600" dirty="0"/>
              <a:t> </a:t>
            </a:r>
            <a:r>
              <a:rPr lang="en-GB" sz="1600" dirty="0" err="1"/>
              <a:t>na</a:t>
            </a:r>
            <a:r>
              <a:rPr lang="en-GB" sz="1600" dirty="0"/>
              <a:t> </a:t>
            </a:r>
            <a:r>
              <a:rPr lang="en-GB" sz="1600" dirty="0" err="1"/>
              <a:t>dravidskom</a:t>
            </a:r>
            <a:r>
              <a:rPr lang="en-GB" sz="1600" dirty="0"/>
              <a:t>,</a:t>
            </a:r>
            <a:r>
              <a:rPr lang="en-GB" sz="1600" i="1" dirty="0"/>
              <a:t> tor, </a:t>
            </a:r>
            <a:r>
              <a:rPr lang="en-GB" sz="1600" i="1" dirty="0" err="1"/>
              <a:t>corne</a:t>
            </a:r>
            <a:r>
              <a:rPr lang="en-GB" sz="1600" dirty="0"/>
              <a:t> </a:t>
            </a:r>
            <a:r>
              <a:rPr lang="en-GB" sz="1600" dirty="0" err="1"/>
              <a:t>na</a:t>
            </a:r>
            <a:r>
              <a:rPr lang="en-GB" sz="1600" dirty="0"/>
              <a:t> </a:t>
            </a:r>
            <a:r>
              <a:rPr lang="en-GB" sz="1600" dirty="0" err="1"/>
              <a:t>burušaskom</a:t>
            </a:r>
            <a:r>
              <a:rPr lang="en-GB" sz="1600" dirty="0"/>
              <a:t>, </a:t>
            </a:r>
            <a:r>
              <a:rPr lang="en-GB" sz="1600" dirty="0" err="1"/>
              <a:t>sličan</a:t>
            </a:r>
            <a:r>
              <a:rPr lang="en-GB" sz="1600" dirty="0"/>
              <a:t> </a:t>
            </a:r>
            <a:r>
              <a:rPr lang="en-GB" sz="1600" i="1" dirty="0" err="1"/>
              <a:t>taureau</a:t>
            </a:r>
            <a:r>
              <a:rPr lang="en-GB" sz="1600" dirty="0"/>
              <a:t> </a:t>
            </a:r>
            <a:r>
              <a:rPr lang="en-GB" sz="1600" dirty="0" err="1"/>
              <a:t>na</a:t>
            </a:r>
            <a:r>
              <a:rPr lang="en-GB" sz="1600" dirty="0"/>
              <a:t> </a:t>
            </a:r>
            <a:r>
              <a:rPr lang="en-GB" sz="1600" dirty="0" err="1"/>
              <a:t>francuskom</a:t>
            </a:r>
            <a:r>
              <a:rPr lang="en-GB" sz="1600" dirty="0"/>
              <a:t> </a:t>
            </a:r>
            <a:r>
              <a:rPr lang="en-GB" sz="1600" dirty="0" smtClean="0"/>
              <a:t/>
            </a:r>
            <a:br>
              <a:rPr lang="en-GB" sz="1600" dirty="0" smtClean="0"/>
            </a:br>
            <a:r>
              <a:rPr lang="fr-FR" sz="1600" dirty="0"/>
              <a:t/>
            </a:r>
            <a:br>
              <a:rPr lang="fr-FR" sz="1600" dirty="0"/>
            </a:br>
            <a:r>
              <a:rPr lang="en-GB" sz="1600" b="1" dirty="0"/>
              <a:t>Cheval (</a:t>
            </a:r>
            <a:r>
              <a:rPr lang="en-GB" sz="1600" b="1" dirty="0" err="1"/>
              <a:t>Konj</a:t>
            </a:r>
            <a:r>
              <a:rPr lang="en-GB" sz="1600" b="1" dirty="0"/>
              <a:t>)</a:t>
            </a:r>
            <a:r>
              <a:rPr lang="en-GB" sz="1600" dirty="0"/>
              <a:t> : </a:t>
            </a:r>
            <a:r>
              <a:rPr lang="en-GB" sz="1600" b="1" dirty="0" err="1"/>
              <a:t>caballos</a:t>
            </a:r>
            <a:r>
              <a:rPr lang="en-GB" sz="1600" b="1" dirty="0"/>
              <a:t>,</a:t>
            </a:r>
            <a:r>
              <a:rPr lang="en-GB" sz="1600" dirty="0"/>
              <a:t> </a:t>
            </a:r>
            <a:r>
              <a:rPr lang="en-GB" sz="1600" i="1" dirty="0" err="1"/>
              <a:t>seval</a:t>
            </a:r>
            <a:r>
              <a:rPr lang="en-GB" sz="1600" i="1" dirty="0"/>
              <a:t>,</a:t>
            </a:r>
            <a:r>
              <a:rPr lang="en-GB" sz="1600" dirty="0"/>
              <a:t> </a:t>
            </a:r>
            <a:r>
              <a:rPr lang="en-GB" sz="1600" dirty="0" err="1"/>
              <a:t>pastuh</a:t>
            </a:r>
            <a:r>
              <a:rPr lang="en-GB" sz="1600" dirty="0"/>
              <a:t> </a:t>
            </a:r>
            <a:r>
              <a:rPr lang="en-GB" sz="1600" dirty="0" err="1"/>
              <a:t>na</a:t>
            </a:r>
            <a:r>
              <a:rPr lang="en-GB" sz="1600" dirty="0"/>
              <a:t> </a:t>
            </a:r>
            <a:r>
              <a:rPr lang="en-GB" sz="1600" dirty="0" err="1"/>
              <a:t>dravidskom</a:t>
            </a:r>
            <a:r>
              <a:rPr lang="en-GB" sz="1600" dirty="0"/>
              <a:t>, </a:t>
            </a:r>
            <a:r>
              <a:rPr lang="en-GB" sz="1600" i="1" dirty="0" err="1"/>
              <a:t>kablnos</a:t>
            </a:r>
            <a:r>
              <a:rPr lang="en-GB" sz="1600" dirty="0"/>
              <a:t> </a:t>
            </a:r>
            <a:r>
              <a:rPr lang="en-GB" sz="1600" dirty="0" err="1"/>
              <a:t>na</a:t>
            </a:r>
            <a:r>
              <a:rPr lang="en-GB" sz="1600" dirty="0"/>
              <a:t> PIE, </a:t>
            </a:r>
            <a:r>
              <a:rPr lang="en-GB" sz="1600" i="1" dirty="0" err="1"/>
              <a:t>kabut</a:t>
            </a:r>
            <a:r>
              <a:rPr lang="en-GB" sz="1600" dirty="0"/>
              <a:t>, </a:t>
            </a:r>
            <a:r>
              <a:rPr lang="en-GB" sz="1600" dirty="0" err="1"/>
              <a:t>bijeli</a:t>
            </a:r>
            <a:r>
              <a:rPr lang="en-GB" sz="1600" dirty="0"/>
              <a:t> </a:t>
            </a:r>
            <a:r>
              <a:rPr lang="en-GB" sz="1600" dirty="0" err="1"/>
              <a:t>konj</a:t>
            </a:r>
            <a:r>
              <a:rPr lang="en-GB" sz="1600" dirty="0"/>
              <a:t> </a:t>
            </a:r>
            <a:r>
              <a:rPr lang="en-GB" sz="1600" dirty="0" err="1"/>
              <a:t>na</a:t>
            </a:r>
            <a:r>
              <a:rPr lang="en-GB" sz="1600" dirty="0"/>
              <a:t> </a:t>
            </a:r>
            <a:r>
              <a:rPr lang="en-GB" sz="1600" dirty="0" err="1"/>
              <a:t>burušaskom</a:t>
            </a:r>
            <a:r>
              <a:rPr lang="en-GB" sz="1600" dirty="0"/>
              <a:t>, </a:t>
            </a:r>
            <a:r>
              <a:rPr lang="en-GB" sz="1600" dirty="0" err="1"/>
              <a:t>sličan</a:t>
            </a:r>
            <a:r>
              <a:rPr lang="en-GB" sz="1600" dirty="0"/>
              <a:t> </a:t>
            </a:r>
            <a:r>
              <a:rPr lang="en-GB" sz="1600" i="1" dirty="0"/>
              <a:t>cheval</a:t>
            </a:r>
            <a:r>
              <a:rPr lang="en-GB" sz="1600" dirty="0"/>
              <a:t> </a:t>
            </a:r>
            <a:r>
              <a:rPr lang="en-GB" sz="1600" dirty="0" err="1"/>
              <a:t>na</a:t>
            </a:r>
            <a:r>
              <a:rPr lang="en-GB" sz="1600" dirty="0"/>
              <a:t> </a:t>
            </a:r>
            <a:r>
              <a:rPr lang="en-GB" sz="1600" dirty="0" err="1" smtClean="0"/>
              <a:t>francuskom</a:t>
            </a:r>
            <a:r>
              <a:rPr lang="en-GB" sz="1600" dirty="0" smtClean="0"/>
              <a:t/>
            </a:r>
            <a:br>
              <a:rPr lang="en-GB" sz="1600" dirty="0" smtClean="0"/>
            </a:br>
            <a:r>
              <a:rPr lang="fr-FR" sz="1600" dirty="0"/>
              <a:t/>
            </a:r>
            <a:br>
              <a:rPr lang="fr-FR" sz="1600" dirty="0"/>
            </a:br>
            <a:r>
              <a:rPr lang="en-GB" sz="1600" b="1" dirty="0" err="1"/>
              <a:t>Charrue</a:t>
            </a:r>
            <a:r>
              <a:rPr lang="en-GB" sz="1600" b="1" dirty="0"/>
              <a:t>, </a:t>
            </a:r>
            <a:r>
              <a:rPr lang="en-GB" sz="1600" b="1" dirty="0" err="1"/>
              <a:t>araire</a:t>
            </a:r>
            <a:r>
              <a:rPr lang="en-GB" sz="1600" b="1" dirty="0"/>
              <a:t> (Plug)</a:t>
            </a:r>
            <a:r>
              <a:rPr lang="en-GB" sz="1600" dirty="0"/>
              <a:t> : </a:t>
            </a:r>
            <a:r>
              <a:rPr lang="en-GB" sz="1600" b="1" dirty="0" err="1"/>
              <a:t>aratro</a:t>
            </a:r>
            <a:r>
              <a:rPr lang="en-GB" sz="1600" dirty="0"/>
              <a:t>, </a:t>
            </a:r>
            <a:r>
              <a:rPr lang="en-GB" sz="1600" dirty="0" err="1"/>
              <a:t>vezano</a:t>
            </a:r>
            <a:r>
              <a:rPr lang="en-GB" sz="1600" dirty="0"/>
              <a:t> </a:t>
            </a:r>
            <a:r>
              <a:rPr lang="en-GB" sz="1600" dirty="0" err="1"/>
              <a:t>za</a:t>
            </a:r>
            <a:r>
              <a:rPr lang="en-GB" sz="1600" dirty="0"/>
              <a:t> </a:t>
            </a:r>
            <a:r>
              <a:rPr lang="en-GB" sz="1600" dirty="0" err="1"/>
              <a:t>orati</a:t>
            </a:r>
            <a:r>
              <a:rPr lang="en-GB" sz="1600" dirty="0"/>
              <a:t>, </a:t>
            </a:r>
            <a:r>
              <a:rPr lang="en-GB" sz="1600" i="1" dirty="0" err="1"/>
              <a:t>ar</a:t>
            </a:r>
            <a:r>
              <a:rPr lang="en-GB" sz="1600" i="1" dirty="0"/>
              <a:t> </a:t>
            </a:r>
            <a:r>
              <a:rPr lang="en-GB" sz="1600" i="1" dirty="0" err="1"/>
              <a:t>ili</a:t>
            </a:r>
            <a:r>
              <a:rPr lang="en-GB" sz="1600" i="1" dirty="0"/>
              <a:t> </a:t>
            </a:r>
            <a:r>
              <a:rPr lang="en-GB" sz="1600" i="1" dirty="0" err="1"/>
              <a:t>karu</a:t>
            </a:r>
            <a:r>
              <a:rPr lang="en-GB" sz="1600" dirty="0"/>
              <a:t> </a:t>
            </a:r>
            <a:r>
              <a:rPr lang="en-GB" sz="1600" dirty="0" err="1"/>
              <a:t>na</a:t>
            </a:r>
            <a:r>
              <a:rPr lang="en-GB" sz="1600" dirty="0"/>
              <a:t> </a:t>
            </a:r>
            <a:r>
              <a:rPr lang="en-GB" sz="1600" dirty="0" err="1"/>
              <a:t>dravidskom</a:t>
            </a:r>
            <a:r>
              <a:rPr lang="en-GB" sz="1600" dirty="0"/>
              <a:t>, </a:t>
            </a:r>
            <a:r>
              <a:rPr lang="en-GB" sz="1600" i="1" dirty="0" err="1"/>
              <a:t>har</a:t>
            </a:r>
            <a:r>
              <a:rPr lang="en-GB" sz="1600" i="1" dirty="0"/>
              <a:t> </a:t>
            </a:r>
            <a:r>
              <a:rPr lang="en-GB" sz="1600" dirty="0" err="1"/>
              <a:t>na</a:t>
            </a:r>
            <a:r>
              <a:rPr lang="en-GB" sz="1600" dirty="0"/>
              <a:t> </a:t>
            </a:r>
            <a:r>
              <a:rPr lang="en-GB" sz="1600" dirty="0" err="1"/>
              <a:t>burušaskom</a:t>
            </a:r>
            <a:r>
              <a:rPr lang="en-GB" sz="1600" dirty="0"/>
              <a:t>, </a:t>
            </a:r>
            <a:r>
              <a:rPr lang="en-GB" sz="1600" dirty="0" err="1"/>
              <a:t>sličan</a:t>
            </a:r>
            <a:r>
              <a:rPr lang="en-GB" sz="1600" dirty="0"/>
              <a:t> </a:t>
            </a:r>
            <a:r>
              <a:rPr lang="en-GB" sz="1600" i="1" dirty="0" err="1"/>
              <a:t>charrue</a:t>
            </a:r>
            <a:r>
              <a:rPr lang="en-GB" sz="1600" dirty="0"/>
              <a:t> </a:t>
            </a:r>
            <a:r>
              <a:rPr lang="en-GB" sz="1600" dirty="0" err="1"/>
              <a:t>na</a:t>
            </a:r>
            <a:r>
              <a:rPr lang="en-GB" sz="1600" dirty="0"/>
              <a:t> </a:t>
            </a:r>
            <a:r>
              <a:rPr lang="en-GB" sz="1600" dirty="0" err="1"/>
              <a:t>francuskom</a:t>
            </a:r>
            <a:r>
              <a:rPr lang="en-GB" sz="1600" dirty="0"/>
              <a:t> </a:t>
            </a:r>
            <a:r>
              <a:rPr lang="en-GB" sz="1600" dirty="0" smtClean="0"/>
              <a:t/>
            </a:r>
            <a:br>
              <a:rPr lang="en-GB" sz="1600" dirty="0" smtClean="0"/>
            </a:br>
            <a:r>
              <a:rPr lang="fr-FR" sz="1600" dirty="0"/>
              <a:t/>
            </a:r>
            <a:br>
              <a:rPr lang="fr-FR" sz="1600" dirty="0"/>
            </a:br>
            <a:r>
              <a:rPr lang="en-GB" sz="1600" b="1" dirty="0"/>
              <a:t>Couper (</a:t>
            </a:r>
            <a:r>
              <a:rPr lang="en-GB" sz="1600" b="1" dirty="0" err="1"/>
              <a:t>Sjeći</a:t>
            </a:r>
            <a:r>
              <a:rPr lang="en-GB" sz="1600" b="1" dirty="0"/>
              <a:t>)</a:t>
            </a:r>
            <a:r>
              <a:rPr lang="en-GB" sz="1600" dirty="0"/>
              <a:t> :</a:t>
            </a:r>
            <a:r>
              <a:rPr lang="en-GB" sz="1600" b="1" dirty="0"/>
              <a:t> </a:t>
            </a:r>
            <a:r>
              <a:rPr lang="en-GB" sz="1600" b="1" dirty="0" err="1"/>
              <a:t>seco</a:t>
            </a:r>
            <a:r>
              <a:rPr lang="en-GB" sz="1600" dirty="0"/>
              <a:t>, </a:t>
            </a:r>
            <a:r>
              <a:rPr lang="en-GB" sz="1600" dirty="0" err="1"/>
              <a:t>vezano</a:t>
            </a:r>
            <a:r>
              <a:rPr lang="en-GB" sz="1600" dirty="0"/>
              <a:t> </a:t>
            </a:r>
            <a:r>
              <a:rPr lang="en-GB" sz="1600" dirty="0" err="1"/>
              <a:t>za</a:t>
            </a:r>
            <a:r>
              <a:rPr lang="en-GB" sz="1600" dirty="0"/>
              <a:t> </a:t>
            </a:r>
            <a:r>
              <a:rPr lang="en-GB" sz="1600" dirty="0" err="1"/>
              <a:t>slavenski</a:t>
            </a:r>
            <a:r>
              <a:rPr lang="en-GB" sz="1600" dirty="0"/>
              <a:t> </a:t>
            </a:r>
            <a:r>
              <a:rPr lang="en-GB" sz="1600" i="1" dirty="0" err="1"/>
              <a:t>sekat</a:t>
            </a:r>
            <a:r>
              <a:rPr lang="en-GB" sz="1600" dirty="0"/>
              <a:t> </a:t>
            </a:r>
            <a:r>
              <a:rPr lang="en-GB" sz="1600" dirty="0" err="1"/>
              <a:t>i</a:t>
            </a:r>
            <a:r>
              <a:rPr lang="en-GB" sz="1600" dirty="0"/>
              <a:t> </a:t>
            </a:r>
            <a:r>
              <a:rPr lang="en-GB" sz="1600" dirty="0" err="1"/>
              <a:t>na</a:t>
            </a:r>
            <a:r>
              <a:rPr lang="en-GB" sz="1600" dirty="0"/>
              <a:t> PIE </a:t>
            </a:r>
            <a:r>
              <a:rPr lang="en-GB" sz="1600" i="1" dirty="0" err="1"/>
              <a:t>sek</a:t>
            </a:r>
            <a:r>
              <a:rPr lang="en-GB" sz="1600" i="1" dirty="0"/>
              <a:t>, </a:t>
            </a:r>
            <a:r>
              <a:rPr lang="en-GB" sz="1600" i="1" dirty="0" err="1"/>
              <a:t>sek</a:t>
            </a:r>
            <a:r>
              <a:rPr lang="en-GB" sz="1600" dirty="0"/>
              <a:t> </a:t>
            </a:r>
            <a:r>
              <a:rPr lang="en-GB" sz="1600" dirty="0" err="1"/>
              <a:t>na</a:t>
            </a:r>
            <a:r>
              <a:rPr lang="en-GB" sz="1600" dirty="0"/>
              <a:t> </a:t>
            </a:r>
            <a:r>
              <a:rPr lang="en-GB" sz="1600" dirty="0" err="1"/>
              <a:t>jeziku</a:t>
            </a:r>
            <a:r>
              <a:rPr lang="en-GB" sz="1600" dirty="0"/>
              <a:t> </a:t>
            </a:r>
            <a:r>
              <a:rPr lang="en-GB" sz="1600" dirty="0" err="1"/>
              <a:t>iz</a:t>
            </a:r>
            <a:r>
              <a:rPr lang="en-GB" sz="1600" dirty="0"/>
              <a:t> </a:t>
            </a:r>
            <a:r>
              <a:rPr lang="en-GB" sz="1600" dirty="0" err="1"/>
              <a:t>Vinče</a:t>
            </a:r>
            <a:r>
              <a:rPr lang="en-GB" sz="1600" dirty="0"/>
              <a:t>, </a:t>
            </a:r>
            <a:r>
              <a:rPr lang="en-GB" sz="1600" i="1" dirty="0" err="1"/>
              <a:t>sekuris</a:t>
            </a:r>
            <a:r>
              <a:rPr lang="en-GB" sz="1600" dirty="0"/>
              <a:t>, </a:t>
            </a:r>
            <a:r>
              <a:rPr lang="en-GB" sz="1600" dirty="0" err="1"/>
              <a:t>sjekira</a:t>
            </a:r>
            <a:r>
              <a:rPr lang="en-GB" sz="1600" dirty="0"/>
              <a:t> </a:t>
            </a:r>
            <a:r>
              <a:rPr lang="en-GB" sz="1600" dirty="0" err="1"/>
              <a:t>na</a:t>
            </a:r>
            <a:r>
              <a:rPr lang="en-GB" sz="1600" dirty="0"/>
              <a:t> PIE, </a:t>
            </a:r>
            <a:r>
              <a:rPr lang="en-GB" sz="1600" i="1" dirty="0" err="1"/>
              <a:t>sagaris</a:t>
            </a:r>
            <a:r>
              <a:rPr lang="en-GB" sz="1600" dirty="0"/>
              <a:t>, </a:t>
            </a:r>
            <a:r>
              <a:rPr lang="en-GB" sz="1600" dirty="0" err="1"/>
              <a:t>sjekira</a:t>
            </a:r>
            <a:r>
              <a:rPr lang="en-GB" sz="1600" dirty="0"/>
              <a:t> </a:t>
            </a:r>
            <a:r>
              <a:rPr lang="en-GB" sz="1600" dirty="0" err="1"/>
              <a:t>na</a:t>
            </a:r>
            <a:r>
              <a:rPr lang="en-GB" sz="1600" dirty="0"/>
              <a:t> </a:t>
            </a:r>
            <a:r>
              <a:rPr lang="en-GB" sz="1600" dirty="0" err="1"/>
              <a:t>skitskom</a:t>
            </a:r>
            <a:r>
              <a:rPr lang="en-GB" sz="1600" dirty="0"/>
              <a:t> </a:t>
            </a:r>
            <a:r>
              <a:rPr lang="en-GB" sz="1600" dirty="0" err="1"/>
              <a:t>jeziku</a:t>
            </a:r>
            <a:r>
              <a:rPr lang="en-GB" sz="1600" i="1" dirty="0"/>
              <a:t>,  </a:t>
            </a:r>
            <a:r>
              <a:rPr lang="en-GB" sz="1600" i="1" dirty="0" err="1"/>
              <a:t>sagari</a:t>
            </a:r>
            <a:r>
              <a:rPr lang="en-GB" sz="1600" dirty="0"/>
              <a:t>, </a:t>
            </a:r>
            <a:r>
              <a:rPr lang="en-GB" sz="1600" dirty="0" err="1"/>
              <a:t>srp</a:t>
            </a:r>
            <a:r>
              <a:rPr lang="en-GB" sz="1600" dirty="0"/>
              <a:t> </a:t>
            </a:r>
            <a:r>
              <a:rPr lang="en-GB" sz="1600" dirty="0" err="1"/>
              <a:t>na</a:t>
            </a:r>
            <a:r>
              <a:rPr lang="en-GB" sz="1600" dirty="0"/>
              <a:t> </a:t>
            </a:r>
            <a:r>
              <a:rPr lang="en-GB" sz="1600" dirty="0" err="1"/>
              <a:t>dravidskom</a:t>
            </a:r>
            <a:r>
              <a:rPr lang="en-GB" sz="1600" dirty="0"/>
              <a:t> </a:t>
            </a:r>
            <a:r>
              <a:rPr lang="en-GB" sz="1600" dirty="0" err="1"/>
              <a:t>i</a:t>
            </a:r>
            <a:r>
              <a:rPr lang="en-GB" sz="1600" dirty="0"/>
              <a:t> </a:t>
            </a:r>
            <a:r>
              <a:rPr lang="en-GB" sz="1600" i="1" dirty="0" err="1"/>
              <a:t>skarc</a:t>
            </a:r>
            <a:r>
              <a:rPr lang="en-GB" sz="1600" dirty="0"/>
              <a:t>, </a:t>
            </a:r>
            <a:r>
              <a:rPr lang="en-GB" sz="1600" dirty="0" err="1"/>
              <a:t>sjeći</a:t>
            </a:r>
            <a:r>
              <a:rPr lang="en-GB" sz="1600" dirty="0"/>
              <a:t> </a:t>
            </a:r>
            <a:r>
              <a:rPr lang="en-GB" sz="1600" dirty="0" err="1"/>
              <a:t>na</a:t>
            </a:r>
            <a:r>
              <a:rPr lang="en-GB" sz="1600" dirty="0"/>
              <a:t> </a:t>
            </a:r>
            <a:r>
              <a:rPr lang="en-GB" sz="1600" dirty="0" err="1" smtClean="0"/>
              <a:t>burušaskom</a:t>
            </a:r>
            <a:r>
              <a:rPr lang="en-GB" sz="1600" dirty="0" smtClean="0"/>
              <a:t/>
            </a:r>
            <a:br>
              <a:rPr lang="en-GB" sz="1600" dirty="0" smtClean="0"/>
            </a:br>
            <a:r>
              <a:rPr lang="fr-FR" sz="1600" dirty="0"/>
              <a:t/>
            </a:r>
            <a:br>
              <a:rPr lang="fr-FR" sz="1600" dirty="0"/>
            </a:br>
            <a:r>
              <a:rPr lang="en-GB" sz="1600" b="1" dirty="0" err="1"/>
              <a:t>Avoine</a:t>
            </a:r>
            <a:r>
              <a:rPr lang="en-GB" sz="1600" b="1" dirty="0"/>
              <a:t> (</a:t>
            </a:r>
            <a:r>
              <a:rPr lang="en-GB" sz="1600" b="1" dirty="0" err="1"/>
              <a:t>Zob</a:t>
            </a:r>
            <a:r>
              <a:rPr lang="en-GB" sz="1600" b="1" dirty="0"/>
              <a:t>)</a:t>
            </a:r>
            <a:r>
              <a:rPr lang="en-GB" sz="1600" dirty="0"/>
              <a:t> : </a:t>
            </a:r>
            <a:r>
              <a:rPr lang="en-GB" sz="1600" b="1" dirty="0" err="1"/>
              <a:t>ieva</a:t>
            </a:r>
            <a:r>
              <a:rPr lang="en-GB" sz="1600" dirty="0"/>
              <a:t>, </a:t>
            </a:r>
            <a:r>
              <a:rPr lang="en-GB" sz="1600" dirty="0" err="1"/>
              <a:t>vezano</a:t>
            </a:r>
            <a:r>
              <a:rPr lang="en-GB" sz="1600" dirty="0"/>
              <a:t> </a:t>
            </a:r>
            <a:r>
              <a:rPr lang="en-GB" sz="1600" dirty="0" err="1"/>
              <a:t>za</a:t>
            </a:r>
            <a:r>
              <a:rPr lang="en-GB" sz="1600" dirty="0"/>
              <a:t> </a:t>
            </a:r>
            <a:r>
              <a:rPr lang="en-GB" sz="1600" i="1" dirty="0" err="1"/>
              <a:t>oves</a:t>
            </a:r>
            <a:r>
              <a:rPr lang="en-GB" sz="1600" dirty="0"/>
              <a:t>, </a:t>
            </a:r>
            <a:r>
              <a:rPr lang="en-GB" sz="1600" dirty="0" err="1"/>
              <a:t>zob</a:t>
            </a:r>
            <a:r>
              <a:rPr lang="en-GB" sz="1600" dirty="0"/>
              <a:t> </a:t>
            </a:r>
            <a:r>
              <a:rPr lang="en-GB" sz="1600" dirty="0" err="1"/>
              <a:t>na</a:t>
            </a:r>
            <a:r>
              <a:rPr lang="en-GB" sz="1600" dirty="0"/>
              <a:t> </a:t>
            </a:r>
            <a:r>
              <a:rPr lang="en-GB" sz="1600" dirty="0" err="1"/>
              <a:t>bugarskom</a:t>
            </a:r>
            <a:r>
              <a:rPr lang="en-GB" sz="1600" dirty="0"/>
              <a:t>, </a:t>
            </a:r>
            <a:r>
              <a:rPr lang="en-GB" sz="1600" i="1" dirty="0"/>
              <a:t>java</a:t>
            </a:r>
            <a:r>
              <a:rPr lang="en-GB" sz="1600" dirty="0"/>
              <a:t> </a:t>
            </a:r>
            <a:r>
              <a:rPr lang="en-GB" sz="1600" dirty="0" err="1"/>
              <a:t>na</a:t>
            </a:r>
            <a:r>
              <a:rPr lang="en-GB" sz="1600" dirty="0"/>
              <a:t> </a:t>
            </a:r>
            <a:r>
              <a:rPr lang="en-GB" sz="1600" dirty="0" err="1"/>
              <a:t>sanskritu</a:t>
            </a:r>
            <a:r>
              <a:rPr lang="en-GB" sz="1600" dirty="0"/>
              <a:t>, </a:t>
            </a:r>
            <a:r>
              <a:rPr lang="en-GB" sz="1600" i="1" dirty="0" err="1"/>
              <a:t>juwari</a:t>
            </a:r>
            <a:r>
              <a:rPr lang="en-GB" sz="1600" i="1" dirty="0"/>
              <a:t> </a:t>
            </a:r>
            <a:r>
              <a:rPr lang="en-GB" sz="1600" dirty="0" err="1"/>
              <a:t>na</a:t>
            </a:r>
            <a:r>
              <a:rPr lang="en-GB" sz="1600" dirty="0"/>
              <a:t> </a:t>
            </a:r>
            <a:r>
              <a:rPr lang="en-GB" sz="1600" dirty="0" err="1"/>
              <a:t>kalašu</a:t>
            </a:r>
            <a:r>
              <a:rPr lang="en-GB" sz="1600" dirty="0"/>
              <a:t>, </a:t>
            </a:r>
            <a:r>
              <a:rPr lang="en-GB" sz="1600" i="1" dirty="0" err="1"/>
              <a:t>viya</a:t>
            </a:r>
            <a:r>
              <a:rPr lang="en-GB" sz="1600" dirty="0"/>
              <a:t> </a:t>
            </a:r>
            <a:r>
              <a:rPr lang="en-GB" sz="1600" dirty="0" err="1"/>
              <a:t>na</a:t>
            </a:r>
            <a:r>
              <a:rPr lang="en-GB" sz="1600" dirty="0"/>
              <a:t> </a:t>
            </a:r>
            <a:r>
              <a:rPr lang="en-GB" sz="1600" dirty="0" err="1"/>
              <a:t>dravidskom</a:t>
            </a:r>
            <a:r>
              <a:rPr lang="en-GB" sz="1600" dirty="0"/>
              <a:t> </a:t>
            </a:r>
            <a:r>
              <a:rPr lang="en-GB" sz="1600" dirty="0" err="1"/>
              <a:t>i</a:t>
            </a:r>
            <a:r>
              <a:rPr lang="en-GB" sz="1600" dirty="0"/>
              <a:t> </a:t>
            </a:r>
            <a:r>
              <a:rPr lang="en-GB" sz="1600" i="1" dirty="0" err="1" smtClean="0"/>
              <a:t>baj</a:t>
            </a:r>
            <a:r>
              <a:rPr lang="en-GB" sz="1600" i="1" dirty="0" smtClean="0"/>
              <a:t> </a:t>
            </a:r>
            <a:r>
              <a:rPr lang="en-GB" sz="1600" dirty="0" err="1"/>
              <a:t>na</a:t>
            </a:r>
            <a:r>
              <a:rPr lang="en-GB" sz="1600" dirty="0"/>
              <a:t> </a:t>
            </a:r>
            <a:r>
              <a:rPr lang="en-GB" sz="1600" dirty="0" err="1" smtClean="0"/>
              <a:t>burušaskom</a:t>
            </a:r>
            <a:r>
              <a:rPr lang="en-GB" sz="1600" dirty="0" smtClean="0"/>
              <a:t/>
            </a:r>
            <a:br>
              <a:rPr lang="en-GB" sz="1600" dirty="0" smtClean="0"/>
            </a:br>
            <a:r>
              <a:rPr lang="fr-FR" sz="1600" dirty="0"/>
              <a:t/>
            </a:r>
            <a:br>
              <a:rPr lang="fr-FR" sz="1600" dirty="0"/>
            </a:br>
            <a:r>
              <a:rPr lang="en-GB" sz="1600" b="1" dirty="0"/>
              <a:t>Grain (</a:t>
            </a:r>
            <a:r>
              <a:rPr lang="en-GB" sz="1600" b="1" dirty="0" err="1"/>
              <a:t>Zrno</a:t>
            </a:r>
            <a:r>
              <a:rPr lang="en-GB" sz="1600" b="1" dirty="0"/>
              <a:t>)</a:t>
            </a:r>
            <a:r>
              <a:rPr lang="en-GB" sz="1600" dirty="0"/>
              <a:t> : </a:t>
            </a:r>
            <a:r>
              <a:rPr lang="en-GB" sz="1600" b="1" dirty="0" err="1"/>
              <a:t>carnu</a:t>
            </a:r>
            <a:r>
              <a:rPr lang="en-GB" sz="1600" dirty="0"/>
              <a:t>, </a:t>
            </a:r>
            <a:r>
              <a:rPr lang="en-GB" sz="1600" dirty="0" err="1"/>
              <a:t>vezano</a:t>
            </a:r>
            <a:r>
              <a:rPr lang="en-GB" sz="1600" dirty="0"/>
              <a:t> </a:t>
            </a:r>
            <a:r>
              <a:rPr lang="en-GB" sz="1600" dirty="0" err="1"/>
              <a:t>za</a:t>
            </a:r>
            <a:r>
              <a:rPr lang="en-GB" sz="1600" dirty="0"/>
              <a:t> </a:t>
            </a:r>
            <a:r>
              <a:rPr lang="en-GB" sz="1600" i="1" dirty="0" err="1"/>
              <a:t>zrno</a:t>
            </a:r>
            <a:r>
              <a:rPr lang="en-GB" sz="1600" dirty="0"/>
              <a:t>, </a:t>
            </a:r>
            <a:r>
              <a:rPr lang="en-GB" sz="1600" i="1" dirty="0" err="1"/>
              <a:t>karn</a:t>
            </a:r>
            <a:r>
              <a:rPr lang="en-GB" sz="1600" dirty="0"/>
              <a:t>, </a:t>
            </a:r>
            <a:r>
              <a:rPr lang="en-GB" sz="1600" dirty="0" err="1"/>
              <a:t>samljeti</a:t>
            </a:r>
            <a:r>
              <a:rPr lang="en-GB" sz="1600" dirty="0"/>
              <a:t> </a:t>
            </a:r>
            <a:r>
              <a:rPr lang="en-GB" sz="1600" dirty="0" err="1"/>
              <a:t>na</a:t>
            </a:r>
            <a:r>
              <a:rPr lang="en-GB" sz="1600" dirty="0"/>
              <a:t> </a:t>
            </a:r>
            <a:r>
              <a:rPr lang="en-GB" sz="1600" dirty="0" err="1"/>
              <a:t>dravidskom</a:t>
            </a:r>
            <a:r>
              <a:rPr lang="en-GB" sz="1600" dirty="0"/>
              <a:t>, </a:t>
            </a:r>
            <a:r>
              <a:rPr lang="en-GB" sz="1600" i="1" dirty="0" err="1"/>
              <a:t>gur</a:t>
            </a:r>
            <a:r>
              <a:rPr lang="en-GB" sz="1600" dirty="0"/>
              <a:t>, </a:t>
            </a:r>
            <a:r>
              <a:rPr lang="en-GB" sz="1600" dirty="0" err="1"/>
              <a:t>žito</a:t>
            </a:r>
            <a:r>
              <a:rPr lang="en-GB" sz="1600" dirty="0"/>
              <a:t>, </a:t>
            </a:r>
            <a:r>
              <a:rPr lang="en-GB" sz="1600" i="1" dirty="0" err="1"/>
              <a:t>gur</a:t>
            </a:r>
            <a:r>
              <a:rPr lang="en-GB" sz="1600" i="1" dirty="0"/>
              <a:t> </a:t>
            </a:r>
            <a:r>
              <a:rPr lang="en-GB" sz="1600" i="1" dirty="0" err="1"/>
              <a:t>malao</a:t>
            </a:r>
            <a:r>
              <a:rPr lang="en-GB" sz="1600" i="1" dirty="0"/>
              <a:t>, </a:t>
            </a:r>
            <a:r>
              <a:rPr lang="en-GB" sz="1600" dirty="0" err="1"/>
              <a:t>proso</a:t>
            </a:r>
            <a:r>
              <a:rPr lang="en-GB" sz="1600" dirty="0"/>
              <a:t> </a:t>
            </a:r>
            <a:r>
              <a:rPr lang="en-GB" sz="1600" dirty="0" err="1"/>
              <a:t>na</a:t>
            </a:r>
            <a:r>
              <a:rPr lang="en-GB" sz="1600" dirty="0"/>
              <a:t> </a:t>
            </a:r>
            <a:r>
              <a:rPr lang="en-GB" sz="1600" dirty="0" err="1"/>
              <a:t>burušaskom</a:t>
            </a:r>
            <a:r>
              <a:rPr lang="en-GB" sz="1600" dirty="0"/>
              <a:t>, </a:t>
            </a:r>
            <a:r>
              <a:rPr lang="en-GB" sz="1600" dirty="0" err="1"/>
              <a:t>sličan</a:t>
            </a:r>
            <a:r>
              <a:rPr lang="en-GB" sz="1600" dirty="0"/>
              <a:t> </a:t>
            </a:r>
            <a:r>
              <a:rPr lang="en-GB" sz="1600" i="1" dirty="0"/>
              <a:t>millet</a:t>
            </a:r>
            <a:r>
              <a:rPr lang="en-GB" sz="1600" dirty="0"/>
              <a:t>, </a:t>
            </a:r>
            <a:r>
              <a:rPr lang="en-GB" sz="1600" dirty="0" err="1"/>
              <a:t>proso</a:t>
            </a:r>
            <a:r>
              <a:rPr lang="en-GB" sz="1600" dirty="0"/>
              <a:t> </a:t>
            </a:r>
            <a:r>
              <a:rPr lang="en-GB" sz="1600" dirty="0" err="1"/>
              <a:t>na</a:t>
            </a:r>
            <a:r>
              <a:rPr lang="en-GB" sz="1600" dirty="0"/>
              <a:t> </a:t>
            </a:r>
            <a:r>
              <a:rPr lang="en-GB" sz="1600" dirty="0" err="1" smtClean="0"/>
              <a:t>francuskom</a:t>
            </a:r>
            <a:r>
              <a:rPr lang="en-GB" sz="1600" dirty="0" smtClean="0"/>
              <a:t/>
            </a:r>
            <a:br>
              <a:rPr lang="en-GB" sz="1600" dirty="0" smtClean="0"/>
            </a:br>
            <a:r>
              <a:rPr lang="fr-FR" sz="1600" dirty="0"/>
              <a:t/>
            </a:r>
            <a:br>
              <a:rPr lang="fr-FR" sz="1600" dirty="0"/>
            </a:br>
            <a:r>
              <a:rPr lang="en-GB" sz="1600" b="1" dirty="0"/>
              <a:t>Boulanger (</a:t>
            </a:r>
            <a:r>
              <a:rPr lang="en-GB" sz="1600" b="1" dirty="0" err="1"/>
              <a:t>Pekar</a:t>
            </a:r>
            <a:r>
              <a:rPr lang="en-GB" sz="1600" b="1" dirty="0"/>
              <a:t>)</a:t>
            </a:r>
            <a:r>
              <a:rPr lang="en-GB" sz="1600" dirty="0"/>
              <a:t> : </a:t>
            </a:r>
            <a:r>
              <a:rPr lang="en-GB" sz="1600" b="1" dirty="0" err="1"/>
              <a:t>poperos</a:t>
            </a:r>
            <a:r>
              <a:rPr lang="en-GB" sz="1600" b="1" dirty="0"/>
              <a:t>, </a:t>
            </a:r>
            <a:r>
              <a:rPr lang="en-GB" sz="1600" dirty="0" err="1"/>
              <a:t>vezano</a:t>
            </a:r>
            <a:r>
              <a:rPr lang="en-GB" sz="1600" dirty="0"/>
              <a:t> </a:t>
            </a:r>
            <a:r>
              <a:rPr lang="en-GB" sz="1600" dirty="0" err="1"/>
              <a:t>za</a:t>
            </a:r>
            <a:r>
              <a:rPr lang="en-GB" sz="1600" dirty="0"/>
              <a:t> </a:t>
            </a:r>
            <a:r>
              <a:rPr lang="en-GB" sz="1600" i="1" dirty="0" err="1"/>
              <a:t>pekar</a:t>
            </a:r>
            <a:r>
              <a:rPr lang="en-GB" sz="1600" dirty="0"/>
              <a:t>,</a:t>
            </a:r>
            <a:r>
              <a:rPr lang="en-GB" sz="1600" b="1" dirty="0"/>
              <a:t> </a:t>
            </a:r>
            <a:r>
              <a:rPr lang="en-GB" sz="1600" i="1" dirty="0" err="1"/>
              <a:t>peqo</a:t>
            </a:r>
            <a:r>
              <a:rPr lang="en-GB" sz="1600" i="1" dirty="0"/>
              <a:t> </a:t>
            </a:r>
            <a:r>
              <a:rPr lang="en-GB" sz="1600" dirty="0" err="1"/>
              <a:t>na</a:t>
            </a:r>
            <a:r>
              <a:rPr lang="en-GB" sz="1600" dirty="0"/>
              <a:t> PIE </a:t>
            </a:r>
            <a:r>
              <a:rPr lang="en-GB" sz="1600" dirty="0" err="1"/>
              <a:t>i</a:t>
            </a:r>
            <a:r>
              <a:rPr lang="en-GB" sz="1600" dirty="0"/>
              <a:t> </a:t>
            </a:r>
            <a:r>
              <a:rPr lang="en-GB" sz="1600" dirty="0" err="1"/>
              <a:t>altajskom</a:t>
            </a:r>
            <a:r>
              <a:rPr lang="en-GB" sz="1600" dirty="0"/>
              <a:t>, </a:t>
            </a:r>
            <a:r>
              <a:rPr lang="en-GB" sz="1600" i="1" dirty="0" err="1"/>
              <a:t>becc</a:t>
            </a:r>
            <a:r>
              <a:rPr lang="en-GB" sz="1600" i="1" dirty="0"/>
              <a:t>,</a:t>
            </a:r>
            <a:r>
              <a:rPr lang="en-GB" sz="1600" dirty="0"/>
              <a:t> </a:t>
            </a:r>
            <a:r>
              <a:rPr lang="en-GB" sz="1600" dirty="0" err="1"/>
              <a:t>kuhati</a:t>
            </a:r>
            <a:r>
              <a:rPr lang="en-GB" sz="1600" dirty="0"/>
              <a:t> </a:t>
            </a:r>
            <a:r>
              <a:rPr lang="en-GB" sz="1600" dirty="0" err="1"/>
              <a:t>na</a:t>
            </a:r>
            <a:r>
              <a:rPr lang="en-GB" sz="1600" dirty="0"/>
              <a:t> </a:t>
            </a:r>
            <a:r>
              <a:rPr lang="en-GB" sz="1600" dirty="0" err="1"/>
              <a:t>dravidskom</a:t>
            </a:r>
            <a:r>
              <a:rPr lang="en-GB" sz="1600" dirty="0"/>
              <a:t>, </a:t>
            </a:r>
            <a:r>
              <a:rPr lang="en-GB" sz="1600" dirty="0" smtClean="0"/>
              <a:t>- </a:t>
            </a:r>
            <a:r>
              <a:rPr lang="en-GB" sz="1600" i="1" dirty="0" smtClean="0"/>
              <a:t>p </a:t>
            </a:r>
            <a:r>
              <a:rPr lang="en-GB" sz="1600" dirty="0" err="1"/>
              <a:t>zamjenjuje</a:t>
            </a:r>
            <a:r>
              <a:rPr lang="en-GB" sz="1600" dirty="0"/>
              <a:t> </a:t>
            </a:r>
            <a:r>
              <a:rPr lang="en-GB" sz="1600" i="1" dirty="0"/>
              <a:t>k</a:t>
            </a:r>
            <a:r>
              <a:rPr lang="en-GB" sz="1600" dirty="0"/>
              <a:t> u </a:t>
            </a:r>
            <a:r>
              <a:rPr lang="en-GB" sz="1600" dirty="0" err="1"/>
              <a:t>galskom</a:t>
            </a:r>
            <a:r>
              <a:rPr lang="en-GB" sz="1600" dirty="0"/>
              <a:t> </a:t>
            </a:r>
            <a:r>
              <a:rPr lang="en-GB" sz="1600" dirty="0" err="1" smtClean="0"/>
              <a:t>jeziku</a:t>
            </a:r>
            <a:r>
              <a:rPr lang="en-GB" sz="1600" dirty="0" smtClean="0"/>
              <a:t> -, </a:t>
            </a:r>
            <a:r>
              <a:rPr lang="en-GB" sz="1600" i="1" dirty="0" err="1"/>
              <a:t>pać</a:t>
            </a:r>
            <a:r>
              <a:rPr lang="en-GB" sz="1600" i="1" dirty="0"/>
              <a:t> </a:t>
            </a:r>
            <a:r>
              <a:rPr lang="en-GB" sz="1600" dirty="0" err="1"/>
              <a:t>na</a:t>
            </a:r>
            <a:r>
              <a:rPr lang="en-GB" sz="1600" dirty="0"/>
              <a:t> </a:t>
            </a:r>
            <a:r>
              <a:rPr lang="en-GB" sz="1600" dirty="0" err="1"/>
              <a:t>sanskritu</a:t>
            </a:r>
            <a:r>
              <a:rPr lang="en-GB" sz="1600" dirty="0"/>
              <a:t>, </a:t>
            </a:r>
            <a:r>
              <a:rPr lang="en-GB" sz="1600" i="1" dirty="0" err="1"/>
              <a:t>paqu</a:t>
            </a:r>
            <a:r>
              <a:rPr lang="en-GB" sz="1600" dirty="0"/>
              <a:t>, </a:t>
            </a:r>
            <a:r>
              <a:rPr lang="en-GB" sz="1600" dirty="0" err="1"/>
              <a:t>okrugli</a:t>
            </a:r>
            <a:r>
              <a:rPr lang="en-GB" sz="1600" dirty="0"/>
              <a:t> </a:t>
            </a:r>
            <a:r>
              <a:rPr lang="en-GB" sz="1600" dirty="0" err="1"/>
              <a:t>hljeb</a:t>
            </a:r>
            <a:r>
              <a:rPr lang="en-GB" sz="1600" dirty="0"/>
              <a:t> </a:t>
            </a:r>
            <a:r>
              <a:rPr lang="en-GB" sz="1600" dirty="0" err="1"/>
              <a:t>na</a:t>
            </a:r>
            <a:r>
              <a:rPr lang="en-GB" sz="1600" dirty="0"/>
              <a:t> </a:t>
            </a:r>
            <a:r>
              <a:rPr lang="en-GB" sz="1600" dirty="0" err="1"/>
              <a:t>burušaskom</a:t>
            </a:r>
            <a:r>
              <a:rPr lang="en-GB" sz="1600" dirty="0"/>
              <a:t>, </a:t>
            </a:r>
            <a:r>
              <a:rPr lang="en-GB" sz="1600" i="1" dirty="0" err="1"/>
              <a:t>peć</a:t>
            </a:r>
            <a:r>
              <a:rPr lang="en-GB" sz="1600" i="1" dirty="0"/>
              <a:t>, </a:t>
            </a:r>
            <a:r>
              <a:rPr lang="en-GB" sz="1600" i="1" dirty="0" err="1"/>
              <a:t>chaud</a:t>
            </a:r>
            <a:r>
              <a:rPr lang="en-GB" sz="1600" dirty="0"/>
              <a:t> </a:t>
            </a:r>
            <a:r>
              <a:rPr lang="en-GB" sz="1600" dirty="0" err="1"/>
              <a:t>na</a:t>
            </a:r>
            <a:r>
              <a:rPr lang="en-GB" sz="1600" dirty="0"/>
              <a:t> </a:t>
            </a:r>
            <a:r>
              <a:rPr lang="en-GB" sz="1600" dirty="0" err="1"/>
              <a:t>kalašu</a:t>
            </a:r>
            <a:r>
              <a:rPr lang="en-GB" sz="1600" dirty="0"/>
              <a:t>, </a:t>
            </a:r>
            <a:r>
              <a:rPr lang="en-GB" sz="1600" b="1" dirty="0" err="1"/>
              <a:t>peći</a:t>
            </a:r>
            <a:r>
              <a:rPr lang="en-GB" sz="1600" dirty="0"/>
              <a:t> </a:t>
            </a:r>
            <a:r>
              <a:rPr lang="en-GB" sz="1600" dirty="0" err="1"/>
              <a:t>na</a:t>
            </a:r>
            <a:r>
              <a:rPr lang="en-GB" sz="1600" dirty="0"/>
              <a:t> </a:t>
            </a:r>
            <a:r>
              <a:rPr lang="en-GB" sz="1600" dirty="0" err="1" smtClean="0"/>
              <a:t>slovenskom</a:t>
            </a:r>
            <a:r>
              <a:rPr lang="en-GB" sz="1600" dirty="0" smtClean="0"/>
              <a:t/>
            </a:r>
            <a:br>
              <a:rPr lang="en-GB" sz="1600" dirty="0" smtClean="0"/>
            </a:br>
            <a:r>
              <a:rPr lang="fr-FR" sz="1600" dirty="0"/>
              <a:t/>
            </a:r>
            <a:br>
              <a:rPr lang="fr-FR" sz="1600" dirty="0"/>
            </a:br>
            <a:r>
              <a:rPr lang="en-GB" sz="1600" b="1" dirty="0"/>
              <a:t>Toile (</a:t>
            </a:r>
            <a:r>
              <a:rPr lang="en-GB" sz="1600" b="1" dirty="0" err="1"/>
              <a:t>Platno</a:t>
            </a:r>
            <a:r>
              <a:rPr lang="en-GB" sz="1600" b="1" dirty="0"/>
              <a:t>)</a:t>
            </a:r>
            <a:r>
              <a:rPr lang="en-GB" sz="1600" dirty="0"/>
              <a:t> : </a:t>
            </a:r>
            <a:r>
              <a:rPr lang="en-GB" sz="1600" b="1" dirty="0" err="1"/>
              <a:t>lotna</a:t>
            </a:r>
            <a:r>
              <a:rPr lang="en-GB" sz="1600" dirty="0"/>
              <a:t>, </a:t>
            </a:r>
            <a:r>
              <a:rPr lang="en-GB" sz="1600" b="1" dirty="0"/>
              <a:t>lino</a:t>
            </a:r>
            <a:r>
              <a:rPr lang="en-GB" sz="1600" dirty="0"/>
              <a:t>, </a:t>
            </a:r>
            <a:r>
              <a:rPr lang="en-GB" sz="1600" dirty="0" err="1"/>
              <a:t>vuneni</a:t>
            </a:r>
            <a:r>
              <a:rPr lang="en-GB" sz="1600" dirty="0"/>
              <a:t> </a:t>
            </a:r>
            <a:r>
              <a:rPr lang="en-GB" sz="1600" dirty="0" err="1"/>
              <a:t>plašt</a:t>
            </a:r>
            <a:r>
              <a:rPr lang="en-GB" sz="1600" dirty="0"/>
              <a:t> </a:t>
            </a:r>
            <a:r>
              <a:rPr lang="en-GB" sz="1600" dirty="0" err="1"/>
              <a:t>na</a:t>
            </a:r>
            <a:r>
              <a:rPr lang="en-GB" sz="1600" dirty="0"/>
              <a:t> </a:t>
            </a:r>
            <a:r>
              <a:rPr lang="en-GB" sz="1600" dirty="0" err="1"/>
              <a:t>galskom</a:t>
            </a:r>
            <a:r>
              <a:rPr lang="en-GB" sz="1600" dirty="0"/>
              <a:t>, </a:t>
            </a:r>
            <a:r>
              <a:rPr lang="en-GB" sz="1600" dirty="0" err="1"/>
              <a:t>izvedeno</a:t>
            </a:r>
            <a:r>
              <a:rPr lang="en-GB" sz="1600" dirty="0"/>
              <a:t> </a:t>
            </a:r>
            <a:r>
              <a:rPr lang="en-GB" sz="1600" dirty="0" err="1"/>
              <a:t>iz</a:t>
            </a:r>
            <a:r>
              <a:rPr lang="en-GB" sz="1600" dirty="0"/>
              <a:t> </a:t>
            </a:r>
            <a:r>
              <a:rPr lang="en-GB" sz="1600" b="1" dirty="0" err="1"/>
              <a:t>wlana</a:t>
            </a:r>
            <a:r>
              <a:rPr lang="en-GB" sz="1600" dirty="0"/>
              <a:t>, </a:t>
            </a:r>
            <a:r>
              <a:rPr lang="en-GB" sz="1600" i="1" dirty="0" err="1"/>
              <a:t>vuna</a:t>
            </a:r>
            <a:r>
              <a:rPr lang="en-GB" sz="1600" dirty="0"/>
              <a:t> </a:t>
            </a:r>
            <a:r>
              <a:rPr lang="en-GB" sz="1600" dirty="0" err="1"/>
              <a:t>na</a:t>
            </a:r>
            <a:r>
              <a:rPr lang="en-GB" sz="1600" dirty="0"/>
              <a:t> </a:t>
            </a:r>
            <a:r>
              <a:rPr lang="en-GB" sz="1600" dirty="0" err="1"/>
              <a:t>galskom</a:t>
            </a:r>
            <a:r>
              <a:rPr lang="en-GB" sz="1600" dirty="0"/>
              <a:t>, </a:t>
            </a:r>
            <a:r>
              <a:rPr lang="en-GB" sz="1600" dirty="0" err="1"/>
              <a:t>vezano</a:t>
            </a:r>
            <a:r>
              <a:rPr lang="en-GB" sz="1600" dirty="0"/>
              <a:t> </a:t>
            </a:r>
            <a:r>
              <a:rPr lang="en-GB" sz="1600" dirty="0" err="1"/>
              <a:t>za</a:t>
            </a:r>
            <a:r>
              <a:rPr lang="en-GB" sz="1600" dirty="0"/>
              <a:t> </a:t>
            </a:r>
            <a:r>
              <a:rPr lang="en-GB" sz="1600" i="1" dirty="0" err="1"/>
              <a:t>vlno</a:t>
            </a:r>
            <a:r>
              <a:rPr lang="en-GB" sz="1600" dirty="0"/>
              <a:t>, </a:t>
            </a:r>
            <a:r>
              <a:rPr lang="en-GB" sz="1600" i="1" dirty="0" err="1"/>
              <a:t>vuna</a:t>
            </a:r>
            <a:r>
              <a:rPr lang="en-GB" sz="1600" dirty="0"/>
              <a:t> </a:t>
            </a:r>
            <a:r>
              <a:rPr lang="en-GB" sz="1600" dirty="0" err="1"/>
              <a:t>na</a:t>
            </a:r>
            <a:r>
              <a:rPr lang="en-GB" sz="1600" dirty="0"/>
              <a:t> </a:t>
            </a:r>
            <a:r>
              <a:rPr lang="en-GB" sz="1600" dirty="0" err="1"/>
              <a:t>slavenskom</a:t>
            </a:r>
            <a:r>
              <a:rPr lang="en-GB" sz="1600" dirty="0"/>
              <a:t>, </a:t>
            </a:r>
            <a:r>
              <a:rPr lang="en-GB" sz="1600" i="1" dirty="0" err="1"/>
              <a:t>ulana</a:t>
            </a:r>
            <a:r>
              <a:rPr lang="en-GB" sz="1600" dirty="0"/>
              <a:t> </a:t>
            </a:r>
            <a:r>
              <a:rPr lang="en-GB" sz="1600" dirty="0" err="1"/>
              <a:t>na</a:t>
            </a:r>
            <a:r>
              <a:rPr lang="en-GB" sz="1600" dirty="0"/>
              <a:t> </a:t>
            </a:r>
            <a:r>
              <a:rPr lang="en-GB" sz="1600" dirty="0" err="1"/>
              <a:t>sanskritu</a:t>
            </a:r>
            <a:r>
              <a:rPr lang="en-GB" sz="1600" dirty="0"/>
              <a:t> </a:t>
            </a:r>
            <a:r>
              <a:rPr lang="en-GB" sz="1600" dirty="0" err="1"/>
              <a:t>i</a:t>
            </a:r>
            <a:r>
              <a:rPr lang="en-GB" sz="1600" dirty="0"/>
              <a:t> </a:t>
            </a:r>
            <a:r>
              <a:rPr lang="en-GB" sz="1600" i="1" dirty="0" err="1"/>
              <a:t>philam</a:t>
            </a:r>
            <a:r>
              <a:rPr lang="en-GB" sz="1600" dirty="0"/>
              <a:t>, </a:t>
            </a:r>
            <a:r>
              <a:rPr lang="en-GB" sz="1600" dirty="0" err="1"/>
              <a:t>vunena</a:t>
            </a:r>
            <a:r>
              <a:rPr lang="en-GB" sz="1600" dirty="0"/>
              <a:t> </a:t>
            </a:r>
            <a:r>
              <a:rPr lang="en-GB" sz="1600" dirty="0" err="1"/>
              <a:t>odjeća</a:t>
            </a:r>
            <a:r>
              <a:rPr lang="en-GB" sz="1600" dirty="0"/>
              <a:t> </a:t>
            </a:r>
            <a:r>
              <a:rPr lang="en-GB" sz="1600" dirty="0" err="1"/>
              <a:t>na</a:t>
            </a:r>
            <a:r>
              <a:rPr lang="en-GB" sz="1600" dirty="0"/>
              <a:t> </a:t>
            </a:r>
            <a:r>
              <a:rPr lang="en-GB" sz="1600" dirty="0" err="1"/>
              <a:t>burušaskom</a:t>
            </a:r>
            <a:r>
              <a:rPr lang="en-GB" sz="1600" b="1" dirty="0"/>
              <a:t> </a:t>
            </a:r>
            <a:r>
              <a:rPr lang="fr-FR" sz="7300" dirty="0"/>
              <a:t/>
            </a:r>
            <a:br>
              <a:rPr lang="fr-FR" sz="7300" dirty="0"/>
            </a:br>
            <a:endParaRPr lang="fr-FR" sz="7300" dirty="0"/>
          </a:p>
        </p:txBody>
      </p:sp>
    </p:spTree>
    <p:extLst>
      <p:ext uri="{BB962C8B-B14F-4D97-AF65-F5344CB8AC3E}">
        <p14:creationId xmlns:p14="http://schemas.microsoft.com/office/powerpoint/2010/main" val="2106511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60279" y="1871760"/>
            <a:ext cx="9418320" cy="4041648"/>
          </a:xfrm>
        </p:spPr>
        <p:txBody>
          <a:bodyPr>
            <a:normAutofit fontScale="90000"/>
          </a:bodyPr>
          <a:lstStyle/>
          <a:p>
            <a:r>
              <a:rPr lang="en-GB" sz="5300" b="1" dirty="0" err="1"/>
              <a:t>Riječi</a:t>
            </a:r>
            <a:r>
              <a:rPr lang="en-GB" sz="5300" b="1" dirty="0"/>
              <a:t> </a:t>
            </a:r>
            <a:r>
              <a:rPr lang="en-GB" sz="5300" b="1" dirty="0" err="1"/>
              <a:t>vezane</a:t>
            </a:r>
            <a:r>
              <a:rPr lang="en-GB" sz="5300" b="1" dirty="0"/>
              <a:t> </a:t>
            </a:r>
            <a:r>
              <a:rPr lang="en-GB" sz="5300" b="1" dirty="0" err="1"/>
              <a:t>za</a:t>
            </a:r>
            <a:r>
              <a:rPr lang="en-GB" sz="5300" b="1" dirty="0"/>
              <a:t> </a:t>
            </a:r>
            <a:r>
              <a:rPr lang="en-GB" sz="5300" b="1" dirty="0" err="1"/>
              <a:t>prirodu</a:t>
            </a:r>
            <a:r>
              <a:rPr lang="en-GB" sz="5300" b="1" dirty="0"/>
              <a:t> </a:t>
            </a:r>
            <a:r>
              <a:rPr lang="en-GB" sz="5300" b="1" dirty="0" smtClean="0"/>
              <a:t>:</a:t>
            </a:r>
            <a:r>
              <a:rPr lang="en-GB" sz="4800" b="1" dirty="0" smtClean="0"/>
              <a:t/>
            </a:r>
            <a:br>
              <a:rPr lang="en-GB" sz="4800" b="1" dirty="0" smtClean="0"/>
            </a:br>
            <a:r>
              <a:rPr lang="en-GB" sz="1300" b="1" dirty="0" smtClean="0"/>
              <a:t/>
            </a:r>
            <a:br>
              <a:rPr lang="en-GB" sz="1300" b="1" dirty="0" smtClean="0"/>
            </a:br>
            <a:r>
              <a:rPr lang="fr-FR" sz="2000" dirty="0"/>
              <a:t/>
            </a:r>
            <a:br>
              <a:rPr lang="fr-FR" sz="2000" dirty="0"/>
            </a:br>
            <a:r>
              <a:rPr lang="en-GB" sz="2000" b="1" dirty="0" err="1"/>
              <a:t>Pomme</a:t>
            </a:r>
            <a:r>
              <a:rPr lang="en-GB" sz="2000" b="1" dirty="0"/>
              <a:t> (</a:t>
            </a:r>
            <a:r>
              <a:rPr lang="en-GB" sz="2000" b="1" dirty="0" err="1"/>
              <a:t>Jabuka</a:t>
            </a:r>
            <a:r>
              <a:rPr lang="en-GB" sz="2000" b="1" dirty="0" smtClean="0"/>
              <a:t>) </a:t>
            </a:r>
            <a:r>
              <a:rPr lang="en-GB" sz="2000" dirty="0" smtClean="0"/>
              <a:t>: </a:t>
            </a:r>
            <a:r>
              <a:rPr lang="en-GB" sz="2000" b="1" dirty="0" err="1"/>
              <a:t>aballo</a:t>
            </a:r>
            <a:r>
              <a:rPr lang="en-GB" sz="2000" dirty="0"/>
              <a:t>, </a:t>
            </a:r>
            <a:r>
              <a:rPr lang="en-GB" sz="2000" dirty="0" err="1"/>
              <a:t>vezano</a:t>
            </a:r>
            <a:r>
              <a:rPr lang="en-GB" sz="2000" dirty="0"/>
              <a:t> </a:t>
            </a:r>
            <a:r>
              <a:rPr lang="en-GB" sz="2000" dirty="0" err="1"/>
              <a:t>za</a:t>
            </a:r>
            <a:r>
              <a:rPr lang="en-GB" sz="2000" dirty="0"/>
              <a:t> </a:t>
            </a:r>
            <a:r>
              <a:rPr lang="en-GB" sz="2000" i="1" dirty="0" err="1"/>
              <a:t>jabalka</a:t>
            </a:r>
            <a:r>
              <a:rPr lang="en-GB" sz="2000" dirty="0"/>
              <a:t> </a:t>
            </a:r>
            <a:r>
              <a:rPr lang="en-GB" sz="2000" dirty="0" err="1"/>
              <a:t>na</a:t>
            </a:r>
            <a:r>
              <a:rPr lang="en-GB" sz="2000" dirty="0"/>
              <a:t> </a:t>
            </a:r>
            <a:r>
              <a:rPr lang="en-GB" sz="2000" dirty="0" err="1"/>
              <a:t>bugarskom</a:t>
            </a:r>
            <a:r>
              <a:rPr lang="en-GB" sz="2000" dirty="0"/>
              <a:t>, </a:t>
            </a:r>
            <a:r>
              <a:rPr lang="en-GB" sz="2000" i="1" dirty="0" err="1"/>
              <a:t>abolo</a:t>
            </a:r>
            <a:r>
              <a:rPr lang="en-GB" sz="2000" i="1" dirty="0"/>
              <a:t> </a:t>
            </a:r>
            <a:r>
              <a:rPr lang="en-GB" sz="2000" dirty="0" err="1"/>
              <a:t>na</a:t>
            </a:r>
            <a:r>
              <a:rPr lang="en-GB" sz="2000" dirty="0"/>
              <a:t> </a:t>
            </a:r>
            <a:r>
              <a:rPr lang="en-GB" sz="2000" dirty="0" err="1"/>
              <a:t>jeziku</a:t>
            </a:r>
            <a:r>
              <a:rPr lang="en-GB" sz="2000" dirty="0"/>
              <a:t> </a:t>
            </a:r>
            <a:r>
              <a:rPr lang="en-GB" sz="2000" dirty="0" err="1"/>
              <a:t>Vinče</a:t>
            </a:r>
            <a:r>
              <a:rPr lang="en-GB" sz="2000" dirty="0"/>
              <a:t>, </a:t>
            </a:r>
            <a:r>
              <a:rPr lang="en-GB" sz="2000" i="1" dirty="0" err="1"/>
              <a:t>abelos</a:t>
            </a:r>
            <a:r>
              <a:rPr lang="en-GB" sz="2000" i="1" dirty="0"/>
              <a:t> </a:t>
            </a:r>
            <a:r>
              <a:rPr lang="en-GB" sz="2000" dirty="0" err="1"/>
              <a:t>na</a:t>
            </a:r>
            <a:r>
              <a:rPr lang="en-GB" sz="2000" dirty="0"/>
              <a:t> PIE </a:t>
            </a:r>
            <a:r>
              <a:rPr lang="en-GB" sz="2000" dirty="0" err="1"/>
              <a:t>i</a:t>
            </a:r>
            <a:r>
              <a:rPr lang="en-GB" sz="2000" dirty="0"/>
              <a:t> </a:t>
            </a:r>
            <a:r>
              <a:rPr lang="en-GB" sz="2000" i="1" dirty="0" err="1"/>
              <a:t>balt</a:t>
            </a:r>
            <a:r>
              <a:rPr lang="en-GB" sz="2000" i="1" dirty="0"/>
              <a:t> </a:t>
            </a:r>
            <a:r>
              <a:rPr lang="en-GB" sz="2000" dirty="0" err="1"/>
              <a:t>na</a:t>
            </a:r>
            <a:r>
              <a:rPr lang="en-GB" sz="2000" dirty="0"/>
              <a:t> </a:t>
            </a:r>
            <a:r>
              <a:rPr lang="en-GB" sz="2000" dirty="0" err="1" smtClean="0"/>
              <a:t>burušaskom</a:t>
            </a:r>
            <a:r>
              <a:rPr lang="en-GB" sz="2000" dirty="0" smtClean="0"/>
              <a:t/>
            </a:r>
            <a:br>
              <a:rPr lang="en-GB" sz="2000" dirty="0" smtClean="0"/>
            </a:br>
            <a:r>
              <a:rPr lang="fr-FR" sz="2000" dirty="0"/>
              <a:t/>
            </a:r>
            <a:br>
              <a:rPr lang="fr-FR" sz="2000" dirty="0"/>
            </a:br>
            <a:r>
              <a:rPr lang="en-GB" sz="2000" b="1" dirty="0" err="1"/>
              <a:t>Hêtre</a:t>
            </a:r>
            <a:r>
              <a:rPr lang="en-GB" sz="2000" b="1" dirty="0"/>
              <a:t> (</a:t>
            </a:r>
            <a:r>
              <a:rPr lang="en-GB" sz="2000" b="1" dirty="0" err="1"/>
              <a:t>Bukva</a:t>
            </a:r>
            <a:r>
              <a:rPr lang="en-GB" sz="2000" b="1" dirty="0"/>
              <a:t>)</a:t>
            </a:r>
            <a:r>
              <a:rPr lang="en-GB" sz="2000" dirty="0"/>
              <a:t> : </a:t>
            </a:r>
            <a:r>
              <a:rPr lang="en-GB" sz="2000" b="1" dirty="0" err="1"/>
              <a:t>bagos</a:t>
            </a:r>
            <a:r>
              <a:rPr lang="en-GB" sz="2000" dirty="0"/>
              <a:t>, </a:t>
            </a:r>
            <a:r>
              <a:rPr lang="en-GB" sz="2000" dirty="0" err="1"/>
              <a:t>vezano</a:t>
            </a:r>
            <a:r>
              <a:rPr lang="en-GB" sz="2000" dirty="0"/>
              <a:t> </a:t>
            </a:r>
            <a:r>
              <a:rPr lang="en-GB" sz="2000" dirty="0" err="1"/>
              <a:t>za</a:t>
            </a:r>
            <a:r>
              <a:rPr lang="en-GB" sz="2000" dirty="0"/>
              <a:t> </a:t>
            </a:r>
            <a:r>
              <a:rPr lang="en-GB" sz="2000" i="1" dirty="0" err="1"/>
              <a:t>buk</a:t>
            </a:r>
            <a:r>
              <a:rPr lang="en-GB" sz="2000" dirty="0"/>
              <a:t>, </a:t>
            </a:r>
            <a:r>
              <a:rPr lang="en-GB" sz="2000" i="1" dirty="0" err="1"/>
              <a:t>bukva</a:t>
            </a:r>
            <a:r>
              <a:rPr lang="en-GB" sz="2000" i="1" dirty="0"/>
              <a:t> </a:t>
            </a:r>
            <a:r>
              <a:rPr lang="en-GB" sz="2000" dirty="0" err="1"/>
              <a:t>na</a:t>
            </a:r>
            <a:r>
              <a:rPr lang="en-GB" sz="2000" dirty="0"/>
              <a:t> </a:t>
            </a:r>
            <a:r>
              <a:rPr lang="en-GB" sz="2000" dirty="0" err="1"/>
              <a:t>slavenskom</a:t>
            </a:r>
            <a:r>
              <a:rPr lang="en-GB" sz="2000" dirty="0"/>
              <a:t>, </a:t>
            </a:r>
            <a:r>
              <a:rPr lang="en-GB" sz="2000" i="1" dirty="0" err="1"/>
              <a:t>bego</a:t>
            </a:r>
            <a:r>
              <a:rPr lang="en-GB" sz="2000" dirty="0"/>
              <a:t> </a:t>
            </a:r>
            <a:r>
              <a:rPr lang="en-GB" sz="2000" dirty="0" err="1"/>
              <a:t>na</a:t>
            </a:r>
            <a:r>
              <a:rPr lang="en-GB" sz="2000" dirty="0"/>
              <a:t> PIE </a:t>
            </a:r>
            <a:r>
              <a:rPr lang="en-GB" sz="2000" dirty="0" err="1"/>
              <a:t>i</a:t>
            </a:r>
            <a:r>
              <a:rPr lang="en-GB" sz="2000" dirty="0"/>
              <a:t> </a:t>
            </a:r>
            <a:r>
              <a:rPr lang="en-GB" sz="2000" i="1" dirty="0" err="1"/>
              <a:t>behek</a:t>
            </a:r>
            <a:r>
              <a:rPr lang="en-GB" sz="2000" dirty="0"/>
              <a:t> </a:t>
            </a:r>
            <a:r>
              <a:rPr lang="en-GB" sz="2000" dirty="0" err="1"/>
              <a:t>na</a:t>
            </a:r>
            <a:r>
              <a:rPr lang="en-GB" sz="2000" dirty="0"/>
              <a:t> </a:t>
            </a:r>
            <a:r>
              <a:rPr lang="en-GB" sz="2000" dirty="0" err="1"/>
              <a:t>burušaskom</a:t>
            </a:r>
            <a:r>
              <a:rPr lang="en-GB" sz="2000" dirty="0"/>
              <a:t> </a:t>
            </a:r>
            <a:r>
              <a:rPr lang="en-GB" sz="2000" dirty="0" smtClean="0"/>
              <a:t/>
            </a:r>
            <a:br>
              <a:rPr lang="en-GB" sz="2000" dirty="0" smtClean="0"/>
            </a:br>
            <a:r>
              <a:rPr lang="fr-FR" sz="2000" dirty="0"/>
              <a:t/>
            </a:r>
            <a:br>
              <a:rPr lang="fr-FR" sz="2000" dirty="0"/>
            </a:br>
            <a:r>
              <a:rPr lang="en-GB" sz="2000" b="1" dirty="0"/>
              <a:t>Verger (</a:t>
            </a:r>
            <a:r>
              <a:rPr lang="en-GB" sz="2000" b="1" dirty="0" err="1"/>
              <a:t>Voćnjak</a:t>
            </a:r>
            <a:r>
              <a:rPr lang="en-GB" sz="2000" b="1" dirty="0"/>
              <a:t>)</a:t>
            </a:r>
            <a:r>
              <a:rPr lang="en-GB" sz="2000" dirty="0"/>
              <a:t> : </a:t>
            </a:r>
            <a:r>
              <a:rPr lang="en-GB" sz="2000" b="1" dirty="0" err="1"/>
              <a:t>baciua</a:t>
            </a:r>
            <a:r>
              <a:rPr lang="en-GB" sz="2000" dirty="0"/>
              <a:t>, </a:t>
            </a:r>
            <a:r>
              <a:rPr lang="en-GB" sz="2000" dirty="0" err="1" smtClean="0"/>
              <a:t>vezano</a:t>
            </a:r>
            <a:r>
              <a:rPr lang="en-GB" sz="2000" dirty="0" smtClean="0"/>
              <a:t> </a:t>
            </a:r>
            <a:r>
              <a:rPr lang="en-GB" sz="2000" dirty="0" err="1"/>
              <a:t>za</a:t>
            </a:r>
            <a:r>
              <a:rPr lang="en-GB" sz="2000" dirty="0"/>
              <a:t> </a:t>
            </a:r>
            <a:r>
              <a:rPr lang="en-GB" sz="2000" i="1" dirty="0" err="1"/>
              <a:t>bagh</a:t>
            </a:r>
            <a:r>
              <a:rPr lang="en-GB" sz="2000" dirty="0"/>
              <a:t>, </a:t>
            </a:r>
            <a:r>
              <a:rPr lang="en-GB" sz="2000" dirty="0" err="1"/>
              <a:t>vrt</a:t>
            </a:r>
            <a:r>
              <a:rPr lang="en-GB" sz="2000" dirty="0"/>
              <a:t> </a:t>
            </a:r>
            <a:r>
              <a:rPr lang="en-GB" sz="2000" dirty="0" err="1"/>
              <a:t>na</a:t>
            </a:r>
            <a:r>
              <a:rPr lang="en-GB" sz="2000" dirty="0"/>
              <a:t> </a:t>
            </a:r>
            <a:r>
              <a:rPr lang="en-GB" sz="2000" dirty="0" err="1"/>
              <a:t>sanskritu</a:t>
            </a:r>
            <a:r>
              <a:rPr lang="en-GB" sz="2000" dirty="0"/>
              <a:t> </a:t>
            </a:r>
            <a:r>
              <a:rPr lang="en-GB" sz="2000" dirty="0" err="1"/>
              <a:t>i</a:t>
            </a:r>
            <a:r>
              <a:rPr lang="en-GB" sz="2000" dirty="0"/>
              <a:t> </a:t>
            </a:r>
            <a:r>
              <a:rPr lang="en-GB" sz="2000" i="1" dirty="0" err="1"/>
              <a:t>basi</a:t>
            </a:r>
            <a:r>
              <a:rPr lang="en-GB" sz="2000" dirty="0"/>
              <a:t>, </a:t>
            </a:r>
            <a:r>
              <a:rPr lang="en-GB" sz="2000" dirty="0" err="1"/>
              <a:t>voćnjak</a:t>
            </a:r>
            <a:r>
              <a:rPr lang="en-GB" sz="2000" dirty="0"/>
              <a:t> </a:t>
            </a:r>
            <a:r>
              <a:rPr lang="en-GB" sz="2000" dirty="0" err="1"/>
              <a:t>na</a:t>
            </a:r>
            <a:r>
              <a:rPr lang="en-GB" sz="2000" dirty="0"/>
              <a:t> </a:t>
            </a:r>
            <a:r>
              <a:rPr lang="en-GB" sz="2000" dirty="0" err="1"/>
              <a:t>burušaskom</a:t>
            </a:r>
            <a:r>
              <a:rPr lang="en-GB" sz="2000" dirty="0"/>
              <a:t> </a:t>
            </a:r>
            <a:r>
              <a:rPr lang="en-GB" sz="2000" dirty="0" smtClean="0"/>
              <a:t/>
            </a:r>
            <a:br>
              <a:rPr lang="en-GB" sz="2000" dirty="0" smtClean="0"/>
            </a:br>
            <a:r>
              <a:rPr lang="fr-FR" sz="2000" dirty="0"/>
              <a:t/>
            </a:r>
            <a:br>
              <a:rPr lang="fr-FR" sz="2000" dirty="0"/>
            </a:br>
            <a:r>
              <a:rPr lang="en-GB" sz="2000" b="1" dirty="0" err="1"/>
              <a:t>Colline</a:t>
            </a:r>
            <a:r>
              <a:rPr lang="en-GB" sz="2000" b="1" dirty="0"/>
              <a:t>, </a:t>
            </a:r>
            <a:r>
              <a:rPr lang="en-GB" sz="2000" b="1" dirty="0" err="1"/>
              <a:t>mont</a:t>
            </a:r>
            <a:r>
              <a:rPr lang="en-GB" sz="2000" b="1" dirty="0"/>
              <a:t> (</a:t>
            </a:r>
            <a:r>
              <a:rPr lang="en-GB" sz="2000" b="1" dirty="0" err="1"/>
              <a:t>Brezuljak</a:t>
            </a:r>
            <a:r>
              <a:rPr lang="en-GB" sz="2000" b="1" dirty="0"/>
              <a:t>, </a:t>
            </a:r>
            <a:r>
              <a:rPr lang="en-GB" sz="2000" b="1" dirty="0" err="1"/>
              <a:t>brdo</a:t>
            </a:r>
            <a:r>
              <a:rPr lang="en-GB" sz="2000" b="1" dirty="0"/>
              <a:t>)</a:t>
            </a:r>
            <a:r>
              <a:rPr lang="en-GB" sz="2000" dirty="0"/>
              <a:t> : </a:t>
            </a:r>
            <a:r>
              <a:rPr lang="en-GB" sz="2000" b="1" dirty="0" err="1"/>
              <a:t>briga</a:t>
            </a:r>
            <a:r>
              <a:rPr lang="en-GB" sz="2000" dirty="0"/>
              <a:t>, </a:t>
            </a:r>
            <a:r>
              <a:rPr lang="en-GB" sz="2000" b="1" dirty="0" err="1"/>
              <a:t>bergo</a:t>
            </a:r>
            <a:r>
              <a:rPr lang="en-GB" sz="2000" dirty="0"/>
              <a:t>, </a:t>
            </a:r>
            <a:r>
              <a:rPr lang="en-GB" sz="2000" b="1" dirty="0" err="1"/>
              <a:t>barro</a:t>
            </a:r>
            <a:r>
              <a:rPr lang="en-GB" sz="2000" dirty="0"/>
              <a:t>, </a:t>
            </a:r>
            <a:r>
              <a:rPr lang="en-GB" sz="2000" dirty="0" err="1"/>
              <a:t>vezano</a:t>
            </a:r>
            <a:r>
              <a:rPr lang="en-GB" sz="2000" dirty="0"/>
              <a:t> </a:t>
            </a:r>
            <a:r>
              <a:rPr lang="en-GB" sz="2000" dirty="0" err="1"/>
              <a:t>za</a:t>
            </a:r>
            <a:r>
              <a:rPr lang="en-GB" sz="2000" dirty="0"/>
              <a:t> </a:t>
            </a:r>
            <a:r>
              <a:rPr lang="en-GB" sz="2000" i="1" dirty="0" err="1"/>
              <a:t>brdo</a:t>
            </a:r>
            <a:r>
              <a:rPr lang="en-GB" sz="2000" dirty="0"/>
              <a:t> </a:t>
            </a:r>
            <a:r>
              <a:rPr lang="en-GB" sz="2000" dirty="0" err="1"/>
              <a:t>na</a:t>
            </a:r>
            <a:r>
              <a:rPr lang="en-GB" sz="2000" dirty="0"/>
              <a:t> </a:t>
            </a:r>
            <a:r>
              <a:rPr lang="en-GB" sz="2000" dirty="0" err="1"/>
              <a:t>slovenskom</a:t>
            </a:r>
            <a:r>
              <a:rPr lang="en-GB" sz="2000" dirty="0"/>
              <a:t>, </a:t>
            </a:r>
            <a:r>
              <a:rPr lang="en-GB" sz="2000" dirty="0" err="1"/>
              <a:t>bugarskom</a:t>
            </a:r>
            <a:r>
              <a:rPr lang="en-GB" sz="2000" dirty="0"/>
              <a:t>, </a:t>
            </a:r>
            <a:r>
              <a:rPr lang="en-GB" sz="2000" i="1" dirty="0" err="1"/>
              <a:t>breg</a:t>
            </a:r>
            <a:r>
              <a:rPr lang="en-GB" sz="2000" i="1" dirty="0"/>
              <a:t>, brig</a:t>
            </a:r>
            <a:r>
              <a:rPr lang="en-GB" sz="2000" dirty="0"/>
              <a:t> </a:t>
            </a:r>
            <a:r>
              <a:rPr lang="en-GB" sz="2000" dirty="0" err="1"/>
              <a:t>na</a:t>
            </a:r>
            <a:r>
              <a:rPr lang="en-GB" sz="2000" dirty="0"/>
              <a:t> </a:t>
            </a:r>
            <a:r>
              <a:rPr lang="en-GB" sz="2000" dirty="0" err="1"/>
              <a:t>srpskom</a:t>
            </a:r>
            <a:r>
              <a:rPr lang="en-GB" sz="2000" dirty="0"/>
              <a:t>, </a:t>
            </a:r>
            <a:r>
              <a:rPr lang="en-GB" sz="2000" i="1" dirty="0"/>
              <a:t>berg</a:t>
            </a:r>
            <a:r>
              <a:rPr lang="en-GB" sz="2000" dirty="0"/>
              <a:t> </a:t>
            </a:r>
            <a:r>
              <a:rPr lang="en-GB" sz="2000" dirty="0" err="1"/>
              <a:t>na</a:t>
            </a:r>
            <a:r>
              <a:rPr lang="en-GB" sz="2000" dirty="0"/>
              <a:t> </a:t>
            </a:r>
            <a:r>
              <a:rPr lang="en-GB" sz="2000" dirty="0" err="1"/>
              <a:t>tračkom</a:t>
            </a:r>
            <a:r>
              <a:rPr lang="en-GB" sz="2000" dirty="0"/>
              <a:t>, </a:t>
            </a:r>
            <a:r>
              <a:rPr lang="en-GB" sz="2000" i="1" dirty="0" err="1"/>
              <a:t>breg</a:t>
            </a:r>
            <a:r>
              <a:rPr lang="en-GB" sz="2000" dirty="0"/>
              <a:t> </a:t>
            </a:r>
            <a:r>
              <a:rPr lang="en-GB" sz="2000" dirty="0" err="1"/>
              <a:t>na</a:t>
            </a:r>
            <a:r>
              <a:rPr lang="en-GB" sz="2000" dirty="0"/>
              <a:t> </a:t>
            </a:r>
            <a:r>
              <a:rPr lang="en-GB" sz="2000" dirty="0" err="1"/>
              <a:t>gruzijskom</a:t>
            </a:r>
            <a:r>
              <a:rPr lang="en-GB" sz="2000" dirty="0"/>
              <a:t>, </a:t>
            </a:r>
            <a:r>
              <a:rPr lang="en-GB" sz="2000" i="1" dirty="0" err="1"/>
              <a:t>berkat</a:t>
            </a:r>
            <a:r>
              <a:rPr lang="en-GB" sz="2000" dirty="0"/>
              <a:t> </a:t>
            </a:r>
            <a:r>
              <a:rPr lang="en-GB" sz="2000" dirty="0" err="1"/>
              <a:t>na</a:t>
            </a:r>
            <a:r>
              <a:rPr lang="en-GB" sz="2000" dirty="0"/>
              <a:t> </a:t>
            </a:r>
            <a:r>
              <a:rPr lang="en-GB" sz="2000" dirty="0" err="1"/>
              <a:t>burušaskom</a:t>
            </a:r>
            <a:r>
              <a:rPr lang="en-GB" sz="2000" dirty="0"/>
              <a:t>, </a:t>
            </a:r>
            <a:r>
              <a:rPr lang="en-GB" sz="2000" i="1" dirty="0" err="1"/>
              <a:t>bhroigos</a:t>
            </a:r>
            <a:r>
              <a:rPr lang="en-GB" sz="2000" i="1" dirty="0"/>
              <a:t>,</a:t>
            </a:r>
            <a:r>
              <a:rPr lang="en-GB" sz="2000" dirty="0"/>
              <a:t> </a:t>
            </a:r>
            <a:r>
              <a:rPr lang="en-GB" sz="2000" dirty="0" err="1"/>
              <a:t>vrh</a:t>
            </a:r>
            <a:r>
              <a:rPr lang="en-GB" sz="2000" dirty="0"/>
              <a:t> </a:t>
            </a:r>
            <a:r>
              <a:rPr lang="en-GB" sz="2000" dirty="0" err="1"/>
              <a:t>na</a:t>
            </a:r>
            <a:r>
              <a:rPr lang="en-GB" sz="2000" dirty="0"/>
              <a:t> PIE, </a:t>
            </a:r>
            <a:r>
              <a:rPr lang="en-GB" sz="2000" i="1" dirty="0" err="1"/>
              <a:t>porraï</a:t>
            </a:r>
            <a:r>
              <a:rPr lang="en-GB" sz="2000" dirty="0"/>
              <a:t>, </a:t>
            </a:r>
            <a:r>
              <a:rPr lang="en-GB" sz="2000" dirty="0" err="1"/>
              <a:t>utvrđenu</a:t>
            </a:r>
            <a:r>
              <a:rPr lang="en-GB" sz="2000" dirty="0"/>
              <a:t> </a:t>
            </a:r>
            <a:r>
              <a:rPr lang="en-GB" sz="2000" dirty="0" err="1"/>
              <a:t>brdo</a:t>
            </a:r>
            <a:r>
              <a:rPr lang="en-GB" sz="2000" dirty="0"/>
              <a:t> </a:t>
            </a:r>
            <a:r>
              <a:rPr lang="en-GB" sz="2000" dirty="0" err="1"/>
              <a:t>na</a:t>
            </a:r>
            <a:r>
              <a:rPr lang="en-GB" sz="2000" dirty="0"/>
              <a:t> </a:t>
            </a:r>
            <a:r>
              <a:rPr lang="en-GB" sz="2000" dirty="0" err="1" smtClean="0"/>
              <a:t>dravidskom</a:t>
            </a:r>
            <a:r>
              <a:rPr lang="en-GB" sz="2000" dirty="0" smtClean="0"/>
              <a:t/>
            </a:r>
            <a:br>
              <a:rPr lang="en-GB" sz="2000" dirty="0" smtClean="0"/>
            </a:br>
            <a:r>
              <a:rPr lang="fr-FR" sz="2000" dirty="0"/>
              <a:t/>
            </a:r>
            <a:br>
              <a:rPr lang="fr-FR" sz="2000" dirty="0"/>
            </a:br>
            <a:r>
              <a:rPr lang="en-GB" sz="2000" b="1" dirty="0"/>
              <a:t>Dune, </a:t>
            </a:r>
            <a:r>
              <a:rPr lang="en-GB" sz="2000" b="1" dirty="0" err="1"/>
              <a:t>colline</a:t>
            </a:r>
            <a:r>
              <a:rPr lang="en-GB" sz="2000" b="1" dirty="0"/>
              <a:t>, tumulus (</a:t>
            </a:r>
            <a:r>
              <a:rPr lang="en-GB" sz="2000" b="1" dirty="0" err="1"/>
              <a:t>Pješčani</a:t>
            </a:r>
            <a:r>
              <a:rPr lang="en-GB" sz="2000" b="1" dirty="0"/>
              <a:t> </a:t>
            </a:r>
            <a:r>
              <a:rPr lang="en-GB" sz="2000" b="1" dirty="0" err="1"/>
              <a:t>nasip</a:t>
            </a:r>
            <a:r>
              <a:rPr lang="en-GB" sz="2000" b="1" dirty="0"/>
              <a:t>, </a:t>
            </a:r>
            <a:r>
              <a:rPr lang="en-GB" sz="2000" b="1" dirty="0" err="1"/>
              <a:t>brežuljak</a:t>
            </a:r>
            <a:r>
              <a:rPr lang="en-GB" sz="2000" b="1" dirty="0"/>
              <a:t>, tumulus)</a:t>
            </a:r>
            <a:r>
              <a:rPr lang="en-GB" sz="2000" dirty="0"/>
              <a:t> : </a:t>
            </a:r>
            <a:r>
              <a:rPr lang="en-GB" sz="2000" b="1" dirty="0" err="1"/>
              <a:t>duno</a:t>
            </a:r>
            <a:r>
              <a:rPr lang="en-GB" sz="2000" dirty="0"/>
              <a:t>, </a:t>
            </a:r>
            <a:r>
              <a:rPr lang="en-GB" sz="2000" b="1" dirty="0" err="1"/>
              <a:t>dumyon</a:t>
            </a:r>
            <a:r>
              <a:rPr lang="en-GB" sz="2000" dirty="0"/>
              <a:t>, </a:t>
            </a:r>
            <a:r>
              <a:rPr lang="en-GB" sz="2000" dirty="0" err="1"/>
              <a:t>vezano</a:t>
            </a:r>
            <a:r>
              <a:rPr lang="en-GB" sz="2000" dirty="0"/>
              <a:t> </a:t>
            </a:r>
            <a:r>
              <a:rPr lang="en-GB" sz="2000" dirty="0" err="1"/>
              <a:t>za</a:t>
            </a:r>
            <a:r>
              <a:rPr lang="en-GB" sz="2000" dirty="0"/>
              <a:t> </a:t>
            </a:r>
            <a:r>
              <a:rPr lang="en-GB" sz="2000" i="1" dirty="0"/>
              <a:t>dun </a:t>
            </a:r>
            <a:r>
              <a:rPr lang="en-GB" sz="2000" dirty="0" err="1"/>
              <a:t>na</a:t>
            </a:r>
            <a:r>
              <a:rPr lang="en-GB" sz="2000" dirty="0"/>
              <a:t> </a:t>
            </a:r>
            <a:r>
              <a:rPr lang="en-GB" sz="2000" dirty="0" err="1"/>
              <a:t>tračkom</a:t>
            </a:r>
            <a:r>
              <a:rPr lang="en-GB" sz="2000" dirty="0"/>
              <a:t>, </a:t>
            </a:r>
            <a:r>
              <a:rPr lang="en-GB" sz="2000" i="1" dirty="0" err="1"/>
              <a:t>djuna</a:t>
            </a:r>
            <a:r>
              <a:rPr lang="en-GB" sz="2000" dirty="0"/>
              <a:t> </a:t>
            </a:r>
            <a:r>
              <a:rPr lang="en-GB" sz="2000" dirty="0" err="1"/>
              <a:t>na</a:t>
            </a:r>
            <a:r>
              <a:rPr lang="en-GB" sz="2000" dirty="0"/>
              <a:t> </a:t>
            </a:r>
            <a:r>
              <a:rPr lang="en-GB" sz="2000" dirty="0" err="1"/>
              <a:t>bugarskom</a:t>
            </a:r>
            <a:r>
              <a:rPr lang="en-GB" sz="2000" dirty="0"/>
              <a:t>, </a:t>
            </a:r>
            <a:r>
              <a:rPr lang="en-GB" sz="2000" i="1" dirty="0"/>
              <a:t>don </a:t>
            </a:r>
            <a:r>
              <a:rPr lang="en-GB" sz="2000" dirty="0" err="1"/>
              <a:t>na</a:t>
            </a:r>
            <a:r>
              <a:rPr lang="en-GB" sz="2000" dirty="0"/>
              <a:t> </a:t>
            </a:r>
            <a:r>
              <a:rPr lang="en-GB" sz="2000" dirty="0" err="1"/>
              <a:t>burušaskom</a:t>
            </a:r>
            <a:r>
              <a:rPr lang="en-GB" sz="2000" dirty="0"/>
              <a:t>, </a:t>
            </a:r>
            <a:r>
              <a:rPr lang="en-GB" sz="2000" dirty="0" err="1"/>
              <a:t>i</a:t>
            </a:r>
            <a:r>
              <a:rPr lang="en-GB" sz="2000" dirty="0"/>
              <a:t> </a:t>
            </a:r>
            <a:r>
              <a:rPr lang="en-GB" sz="2000" i="1" dirty="0" err="1"/>
              <a:t>dimmi</a:t>
            </a:r>
            <a:r>
              <a:rPr lang="en-GB" sz="2000" i="1" dirty="0"/>
              <a:t> </a:t>
            </a:r>
            <a:r>
              <a:rPr lang="en-GB" sz="2000" dirty="0" err="1"/>
              <a:t>na</a:t>
            </a:r>
            <a:r>
              <a:rPr lang="en-GB" sz="2000" dirty="0"/>
              <a:t> </a:t>
            </a:r>
            <a:r>
              <a:rPr lang="en-GB" sz="2000" dirty="0" err="1"/>
              <a:t>dravidskom</a:t>
            </a:r>
            <a:r>
              <a:rPr lang="en-GB" sz="2000" dirty="0"/>
              <a:t>, </a:t>
            </a:r>
            <a:r>
              <a:rPr lang="en-GB" sz="2000" dirty="0" err="1"/>
              <a:t>koji</a:t>
            </a:r>
            <a:r>
              <a:rPr lang="en-GB" sz="2000" dirty="0"/>
              <a:t> </a:t>
            </a:r>
            <a:r>
              <a:rPr lang="en-GB" sz="2000" dirty="0" err="1"/>
              <a:t>daje</a:t>
            </a:r>
            <a:r>
              <a:rPr lang="en-GB" sz="2000" dirty="0"/>
              <a:t> </a:t>
            </a:r>
            <a:r>
              <a:rPr lang="en-GB" sz="2000" i="1" dirty="0" err="1"/>
              <a:t>dimb</a:t>
            </a:r>
            <a:r>
              <a:rPr lang="en-GB" sz="2000" i="1" dirty="0"/>
              <a:t>, tumulus</a:t>
            </a:r>
            <a:r>
              <a:rPr lang="en-GB" sz="2000" dirty="0"/>
              <a:t> </a:t>
            </a:r>
            <a:r>
              <a:rPr lang="en-GB" sz="2000" dirty="0" err="1"/>
              <a:t>na</a:t>
            </a:r>
            <a:r>
              <a:rPr lang="en-GB" sz="2000" dirty="0"/>
              <a:t> PIE </a:t>
            </a:r>
            <a:r>
              <a:rPr lang="en-GB" sz="2000" dirty="0" err="1"/>
              <a:t>i</a:t>
            </a:r>
            <a:r>
              <a:rPr lang="en-GB" sz="2000" dirty="0"/>
              <a:t> </a:t>
            </a:r>
            <a:r>
              <a:rPr lang="en-GB" sz="2000" dirty="0" err="1"/>
              <a:t>rumunskom</a:t>
            </a:r>
            <a:r>
              <a:rPr lang="en-GB" sz="2000" dirty="0"/>
              <a:t> ; </a:t>
            </a:r>
            <a:r>
              <a:rPr lang="en-GB" sz="2000" dirty="0" err="1"/>
              <a:t>i</a:t>
            </a:r>
            <a:r>
              <a:rPr lang="en-GB" sz="2000" dirty="0"/>
              <a:t> </a:t>
            </a:r>
            <a:r>
              <a:rPr lang="en-GB" sz="2000" i="1" dirty="0" smtClean="0"/>
              <a:t>kurgan</a:t>
            </a:r>
            <a:r>
              <a:rPr lang="en-GB" sz="2000" dirty="0" smtClean="0"/>
              <a:t> </a:t>
            </a:r>
            <a:r>
              <a:rPr lang="en-GB" sz="2000" dirty="0" err="1"/>
              <a:t>dolazi</a:t>
            </a:r>
            <a:r>
              <a:rPr lang="en-GB" sz="2000" dirty="0"/>
              <a:t> od </a:t>
            </a:r>
            <a:r>
              <a:rPr lang="en-GB" sz="2000" dirty="0" err="1"/>
              <a:t>dravidskog</a:t>
            </a:r>
            <a:r>
              <a:rPr lang="fr-FR" sz="2000" dirty="0"/>
              <a:t/>
            </a:r>
            <a:br>
              <a:rPr lang="fr-FR" sz="2000" dirty="0"/>
            </a:br>
            <a:endParaRPr lang="fr-FR" sz="2000" dirty="0"/>
          </a:p>
        </p:txBody>
      </p:sp>
    </p:spTree>
    <p:extLst>
      <p:ext uri="{BB962C8B-B14F-4D97-AF65-F5344CB8AC3E}">
        <p14:creationId xmlns:p14="http://schemas.microsoft.com/office/powerpoint/2010/main" val="38331043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32809" y="2475608"/>
            <a:ext cx="9418320" cy="4041648"/>
          </a:xfrm>
        </p:spPr>
        <p:txBody>
          <a:bodyPr>
            <a:normAutofit fontScale="90000"/>
          </a:bodyPr>
          <a:lstStyle/>
          <a:p>
            <a:r>
              <a:rPr lang="en-GB" sz="5300" b="1" dirty="0" err="1"/>
              <a:t>Riječi</a:t>
            </a:r>
            <a:r>
              <a:rPr lang="en-GB" sz="5300" b="1" dirty="0"/>
              <a:t> </a:t>
            </a:r>
            <a:r>
              <a:rPr lang="en-GB" sz="5300" b="1" dirty="0" err="1"/>
              <a:t>vezane</a:t>
            </a:r>
            <a:r>
              <a:rPr lang="en-GB" sz="5300" b="1" dirty="0"/>
              <a:t> </a:t>
            </a:r>
            <a:r>
              <a:rPr lang="en-GB" sz="5300" b="1" dirty="0" err="1"/>
              <a:t>za</a:t>
            </a:r>
            <a:r>
              <a:rPr lang="en-GB" sz="5300" b="1" dirty="0"/>
              <a:t> </a:t>
            </a:r>
            <a:r>
              <a:rPr lang="en-GB" sz="5300" b="1" dirty="0" err="1"/>
              <a:t>dio</a:t>
            </a:r>
            <a:r>
              <a:rPr lang="en-GB" sz="5300" b="1" dirty="0"/>
              <a:t> </a:t>
            </a:r>
            <a:r>
              <a:rPr lang="en-GB" sz="5300" b="1" dirty="0" err="1"/>
              <a:t>tijela</a:t>
            </a:r>
            <a:r>
              <a:rPr lang="en-GB" sz="5300" b="1" dirty="0"/>
              <a:t> </a:t>
            </a:r>
            <a:r>
              <a:rPr lang="en-GB" sz="5300" b="1" dirty="0" err="1"/>
              <a:t>ili</a:t>
            </a:r>
            <a:r>
              <a:rPr lang="en-GB" sz="5300" b="1" dirty="0"/>
              <a:t> </a:t>
            </a:r>
            <a:r>
              <a:rPr lang="en-GB" sz="5300" b="1" dirty="0" err="1"/>
              <a:t>zdravlje</a:t>
            </a:r>
            <a:r>
              <a:rPr lang="en-GB" sz="5300" b="1" dirty="0"/>
              <a:t> </a:t>
            </a:r>
            <a:r>
              <a:rPr lang="en-GB" sz="5300" b="1" dirty="0" smtClean="0"/>
              <a:t>:</a:t>
            </a:r>
            <a:br>
              <a:rPr lang="en-GB" sz="5300" b="1" dirty="0" smtClean="0"/>
            </a:br>
            <a:r>
              <a:rPr lang="en-GB" sz="2200" b="1" dirty="0" smtClean="0"/>
              <a:t/>
            </a:r>
            <a:br>
              <a:rPr lang="en-GB" sz="2200" b="1" dirty="0" smtClean="0"/>
            </a:br>
            <a:r>
              <a:rPr lang="fr-FR" sz="2200" dirty="0"/>
              <a:t/>
            </a:r>
            <a:br>
              <a:rPr lang="fr-FR" sz="2200" dirty="0"/>
            </a:br>
            <a:r>
              <a:rPr lang="en-GB" sz="2200" b="1" dirty="0"/>
              <a:t>Tête (</a:t>
            </a:r>
            <a:r>
              <a:rPr lang="en-GB" sz="2200" b="1" dirty="0" err="1"/>
              <a:t>Glava</a:t>
            </a:r>
            <a:r>
              <a:rPr lang="en-GB" sz="2200" b="1" dirty="0"/>
              <a:t>)</a:t>
            </a:r>
            <a:r>
              <a:rPr lang="en-GB" sz="2200" dirty="0"/>
              <a:t> : </a:t>
            </a:r>
            <a:r>
              <a:rPr lang="en-GB" sz="2200" b="1" dirty="0" err="1"/>
              <a:t>gabala</a:t>
            </a:r>
            <a:r>
              <a:rPr lang="en-GB" sz="2200" dirty="0"/>
              <a:t>, </a:t>
            </a:r>
            <a:r>
              <a:rPr lang="en-GB" sz="2200" dirty="0" err="1"/>
              <a:t>vezano</a:t>
            </a:r>
            <a:r>
              <a:rPr lang="en-GB" sz="2200" dirty="0"/>
              <a:t> </a:t>
            </a:r>
            <a:r>
              <a:rPr lang="en-GB" sz="2200" dirty="0" err="1"/>
              <a:t>za</a:t>
            </a:r>
            <a:r>
              <a:rPr lang="en-GB" sz="2200" dirty="0"/>
              <a:t> </a:t>
            </a:r>
            <a:r>
              <a:rPr lang="en-GB" sz="2200" i="1" dirty="0" err="1"/>
              <a:t>golova</a:t>
            </a:r>
            <a:r>
              <a:rPr lang="en-GB" sz="2200" dirty="0"/>
              <a:t>, </a:t>
            </a:r>
            <a:r>
              <a:rPr lang="en-GB" sz="2200" dirty="0" err="1"/>
              <a:t>glava</a:t>
            </a:r>
            <a:r>
              <a:rPr lang="en-GB" sz="2200" dirty="0"/>
              <a:t> </a:t>
            </a:r>
            <a:r>
              <a:rPr lang="en-GB" sz="2200" dirty="0" err="1"/>
              <a:t>na</a:t>
            </a:r>
            <a:r>
              <a:rPr lang="en-GB" sz="2200" dirty="0"/>
              <a:t> </a:t>
            </a:r>
            <a:r>
              <a:rPr lang="en-GB" sz="2200" dirty="0" err="1"/>
              <a:t>ruskom</a:t>
            </a:r>
            <a:r>
              <a:rPr lang="en-GB" sz="2200" dirty="0"/>
              <a:t>, </a:t>
            </a:r>
            <a:r>
              <a:rPr lang="en-GB" sz="2200" i="1" dirty="0" err="1"/>
              <a:t>ghebhla</a:t>
            </a:r>
            <a:r>
              <a:rPr lang="en-GB" sz="2200" dirty="0"/>
              <a:t> </a:t>
            </a:r>
            <a:r>
              <a:rPr lang="en-GB" sz="2200" dirty="0" err="1"/>
              <a:t>na</a:t>
            </a:r>
            <a:r>
              <a:rPr lang="en-GB" sz="2200" dirty="0"/>
              <a:t> PIE, </a:t>
            </a:r>
            <a:r>
              <a:rPr lang="en-GB" sz="2200" i="1" dirty="0" err="1"/>
              <a:t>bhala</a:t>
            </a:r>
            <a:r>
              <a:rPr lang="en-GB" sz="2200" dirty="0"/>
              <a:t>, </a:t>
            </a:r>
            <a:r>
              <a:rPr lang="en-GB" sz="2200" dirty="0" err="1"/>
              <a:t>čelo</a:t>
            </a:r>
            <a:r>
              <a:rPr lang="en-GB" sz="2200" dirty="0"/>
              <a:t> </a:t>
            </a:r>
            <a:r>
              <a:rPr lang="en-GB" sz="2200" dirty="0" err="1"/>
              <a:t>na</a:t>
            </a:r>
            <a:r>
              <a:rPr lang="en-GB" sz="2200" dirty="0"/>
              <a:t> </a:t>
            </a:r>
            <a:r>
              <a:rPr lang="en-GB" sz="2200" dirty="0" err="1"/>
              <a:t>dravidskom</a:t>
            </a:r>
            <a:r>
              <a:rPr lang="en-GB" sz="2200" dirty="0"/>
              <a:t>, </a:t>
            </a:r>
            <a:r>
              <a:rPr lang="en-GB" sz="2200" i="1" dirty="0" err="1"/>
              <a:t>gapal</a:t>
            </a:r>
            <a:r>
              <a:rPr lang="en-GB" sz="2200" i="1" dirty="0"/>
              <a:t>,</a:t>
            </a:r>
            <a:r>
              <a:rPr lang="en-GB" sz="2200" dirty="0"/>
              <a:t> </a:t>
            </a:r>
            <a:r>
              <a:rPr lang="en-GB" sz="2200" dirty="0" err="1"/>
              <a:t>glava</a:t>
            </a:r>
            <a:r>
              <a:rPr lang="en-GB" sz="2200" dirty="0"/>
              <a:t> </a:t>
            </a:r>
            <a:r>
              <a:rPr lang="en-GB" sz="2200" dirty="0" err="1"/>
              <a:t>na</a:t>
            </a:r>
            <a:r>
              <a:rPr lang="en-GB" sz="2200" dirty="0"/>
              <a:t> </a:t>
            </a:r>
            <a:r>
              <a:rPr lang="en-GB" sz="2200" dirty="0" err="1"/>
              <a:t>burušaskom</a:t>
            </a:r>
            <a:r>
              <a:rPr lang="en-GB" sz="2200" dirty="0"/>
              <a:t>. </a:t>
            </a:r>
            <a:r>
              <a:rPr lang="en-GB" sz="2200" dirty="0" smtClean="0"/>
              <a:t/>
            </a:r>
            <a:br>
              <a:rPr lang="en-GB" sz="2200" dirty="0" smtClean="0"/>
            </a:br>
            <a:r>
              <a:rPr lang="fr-FR" sz="2200" dirty="0"/>
              <a:t/>
            </a:r>
            <a:br>
              <a:rPr lang="fr-FR" sz="2200" dirty="0"/>
            </a:br>
            <a:r>
              <a:rPr lang="en-GB" sz="2200" b="1" dirty="0" err="1"/>
              <a:t>Œil</a:t>
            </a:r>
            <a:r>
              <a:rPr lang="en-GB" sz="2200" b="1" dirty="0"/>
              <a:t> (</a:t>
            </a:r>
            <a:r>
              <a:rPr lang="en-GB" sz="2200" b="1" dirty="0" err="1"/>
              <a:t>Oko</a:t>
            </a:r>
            <a:r>
              <a:rPr lang="en-GB" sz="2200" b="1" dirty="0"/>
              <a:t>)</a:t>
            </a:r>
            <a:r>
              <a:rPr lang="en-GB" sz="2200" dirty="0"/>
              <a:t> : </a:t>
            </a:r>
            <a:r>
              <a:rPr lang="en-GB" sz="2200" b="1" dirty="0"/>
              <a:t>ops</a:t>
            </a:r>
            <a:r>
              <a:rPr lang="en-GB" sz="2200" dirty="0"/>
              <a:t>, </a:t>
            </a:r>
            <a:r>
              <a:rPr lang="en-GB" sz="2200" b="1" dirty="0" err="1"/>
              <a:t>oklo</a:t>
            </a:r>
            <a:r>
              <a:rPr lang="en-GB" sz="2200" dirty="0"/>
              <a:t>, </a:t>
            </a:r>
            <a:r>
              <a:rPr lang="en-GB" sz="2200" dirty="0" err="1"/>
              <a:t>vezano</a:t>
            </a:r>
            <a:r>
              <a:rPr lang="en-GB" sz="2200" dirty="0"/>
              <a:t> </a:t>
            </a:r>
            <a:r>
              <a:rPr lang="en-GB" sz="2200" dirty="0" err="1"/>
              <a:t>za</a:t>
            </a:r>
            <a:r>
              <a:rPr lang="en-GB" sz="2200" dirty="0"/>
              <a:t> </a:t>
            </a:r>
            <a:r>
              <a:rPr lang="en-GB" sz="2200" dirty="0" err="1"/>
              <a:t>oko</a:t>
            </a:r>
            <a:r>
              <a:rPr lang="en-GB" sz="2200" dirty="0"/>
              <a:t> </a:t>
            </a:r>
            <a:r>
              <a:rPr lang="en-GB" sz="2200" dirty="0" err="1"/>
              <a:t>na</a:t>
            </a:r>
            <a:r>
              <a:rPr lang="en-GB" sz="2200" dirty="0"/>
              <a:t> </a:t>
            </a:r>
            <a:r>
              <a:rPr lang="en-GB" sz="2200" dirty="0" err="1"/>
              <a:t>slavenskom</a:t>
            </a:r>
            <a:r>
              <a:rPr lang="en-GB" sz="2200" dirty="0"/>
              <a:t>, </a:t>
            </a:r>
            <a:r>
              <a:rPr lang="en-GB" sz="2200" i="1" dirty="0" err="1"/>
              <a:t>oqos</a:t>
            </a:r>
            <a:r>
              <a:rPr lang="en-GB" sz="2200" dirty="0"/>
              <a:t> </a:t>
            </a:r>
            <a:r>
              <a:rPr lang="en-GB" sz="2200" dirty="0" err="1"/>
              <a:t>na</a:t>
            </a:r>
            <a:r>
              <a:rPr lang="en-GB" sz="2200" dirty="0"/>
              <a:t> </a:t>
            </a:r>
            <a:r>
              <a:rPr lang="en-GB" sz="2200" dirty="0" err="1"/>
              <a:t>jeziku</a:t>
            </a:r>
            <a:r>
              <a:rPr lang="en-GB" sz="2200" dirty="0"/>
              <a:t> </a:t>
            </a:r>
            <a:r>
              <a:rPr lang="en-GB" sz="2200" dirty="0" err="1"/>
              <a:t>Vinče</a:t>
            </a:r>
            <a:r>
              <a:rPr lang="en-GB" sz="2200" dirty="0"/>
              <a:t>, </a:t>
            </a:r>
            <a:r>
              <a:rPr lang="en-GB" sz="2200" i="1" dirty="0" err="1"/>
              <a:t>aks</a:t>
            </a:r>
            <a:r>
              <a:rPr lang="en-GB" sz="2200" i="1" dirty="0"/>
              <a:t>, </a:t>
            </a:r>
            <a:r>
              <a:rPr lang="en-GB" sz="2200" i="1" dirty="0" err="1"/>
              <a:t>vue</a:t>
            </a:r>
            <a:r>
              <a:rPr lang="en-GB" sz="2200" i="1" dirty="0"/>
              <a:t>, </a:t>
            </a:r>
            <a:r>
              <a:rPr lang="en-GB" sz="2200" i="1" dirty="0" err="1"/>
              <a:t>kon</a:t>
            </a:r>
            <a:r>
              <a:rPr lang="en-GB" sz="2200" dirty="0"/>
              <a:t>, </a:t>
            </a:r>
            <a:r>
              <a:rPr lang="en-GB" sz="2200" dirty="0" err="1"/>
              <a:t>oko</a:t>
            </a:r>
            <a:r>
              <a:rPr lang="en-GB" sz="2200" dirty="0"/>
              <a:t> </a:t>
            </a:r>
            <a:r>
              <a:rPr lang="en-GB" sz="2200" dirty="0" err="1"/>
              <a:t>na</a:t>
            </a:r>
            <a:r>
              <a:rPr lang="en-GB" sz="2200" dirty="0"/>
              <a:t> </a:t>
            </a:r>
            <a:r>
              <a:rPr lang="en-GB" sz="2200" dirty="0" err="1"/>
              <a:t>drav</a:t>
            </a:r>
            <a:r>
              <a:rPr lang="en-GB" sz="2200" dirty="0"/>
              <a:t>, </a:t>
            </a:r>
            <a:r>
              <a:rPr lang="en-GB" sz="2200" i="1" dirty="0" err="1"/>
              <a:t>elči</a:t>
            </a:r>
            <a:r>
              <a:rPr lang="en-GB" sz="2200" i="1" dirty="0"/>
              <a:t>,</a:t>
            </a:r>
            <a:r>
              <a:rPr lang="en-GB" sz="2200" dirty="0"/>
              <a:t> </a:t>
            </a:r>
            <a:r>
              <a:rPr lang="en-GB" sz="2200" dirty="0" err="1"/>
              <a:t>oko</a:t>
            </a:r>
            <a:r>
              <a:rPr lang="en-GB" sz="2200" dirty="0"/>
              <a:t> </a:t>
            </a:r>
            <a:r>
              <a:rPr lang="en-GB" sz="2200" dirty="0" err="1"/>
              <a:t>na</a:t>
            </a:r>
            <a:r>
              <a:rPr lang="en-GB" sz="2200" dirty="0"/>
              <a:t> </a:t>
            </a:r>
            <a:r>
              <a:rPr lang="en-GB" sz="2200" dirty="0" err="1" smtClean="0"/>
              <a:t>burušaskom</a:t>
            </a:r>
            <a:r>
              <a:rPr lang="en-GB" sz="2200" dirty="0" smtClean="0"/>
              <a:t/>
            </a:r>
            <a:br>
              <a:rPr lang="en-GB" sz="2200" dirty="0" smtClean="0"/>
            </a:br>
            <a:r>
              <a:rPr lang="fr-FR" sz="2200" dirty="0"/>
              <a:t/>
            </a:r>
            <a:br>
              <a:rPr lang="fr-FR" sz="2200" dirty="0"/>
            </a:br>
            <a:r>
              <a:rPr lang="en-GB" sz="2200" b="1" dirty="0"/>
              <a:t>Bouche, </a:t>
            </a:r>
            <a:r>
              <a:rPr lang="en-GB" sz="2200" b="1" dirty="0" err="1"/>
              <a:t>lèvre</a:t>
            </a:r>
            <a:r>
              <a:rPr lang="en-GB" sz="2200" b="1" dirty="0"/>
              <a:t> (</a:t>
            </a:r>
            <a:r>
              <a:rPr lang="en-GB" sz="2200" b="1" dirty="0" err="1"/>
              <a:t>Usta</a:t>
            </a:r>
            <a:r>
              <a:rPr lang="en-GB" sz="2200" b="1" dirty="0"/>
              <a:t>, </a:t>
            </a:r>
            <a:r>
              <a:rPr lang="en-GB" sz="2200" b="1" dirty="0" err="1"/>
              <a:t>usna</a:t>
            </a:r>
            <a:r>
              <a:rPr lang="en-GB" sz="2200" b="1" dirty="0"/>
              <a:t>)</a:t>
            </a:r>
            <a:r>
              <a:rPr lang="en-GB" sz="2200" dirty="0"/>
              <a:t> : </a:t>
            </a:r>
            <a:r>
              <a:rPr lang="en-GB" sz="2200" b="1" dirty="0" err="1"/>
              <a:t>bussu</a:t>
            </a:r>
            <a:r>
              <a:rPr lang="en-GB" sz="2200" dirty="0"/>
              <a:t>, </a:t>
            </a:r>
            <a:r>
              <a:rPr lang="en-GB" sz="2200" dirty="0" err="1"/>
              <a:t>vezano</a:t>
            </a:r>
            <a:r>
              <a:rPr lang="en-GB" sz="2200" dirty="0"/>
              <a:t> </a:t>
            </a:r>
            <a:r>
              <a:rPr lang="en-GB" sz="2200" dirty="0" err="1"/>
              <a:t>za</a:t>
            </a:r>
            <a:r>
              <a:rPr lang="en-GB" sz="2200" dirty="0"/>
              <a:t> </a:t>
            </a:r>
            <a:r>
              <a:rPr lang="en-GB" sz="2200" dirty="0" err="1"/>
              <a:t>pusa</a:t>
            </a:r>
            <a:r>
              <a:rPr lang="en-GB" sz="2200" dirty="0"/>
              <a:t>, </a:t>
            </a:r>
            <a:r>
              <a:rPr lang="en-GB" sz="2200" i="1" dirty="0" err="1"/>
              <a:t>usta</a:t>
            </a:r>
            <a:r>
              <a:rPr lang="en-GB" sz="2200" dirty="0"/>
              <a:t> </a:t>
            </a:r>
            <a:r>
              <a:rPr lang="en-GB" sz="2200" dirty="0" err="1"/>
              <a:t>na</a:t>
            </a:r>
            <a:r>
              <a:rPr lang="en-GB" sz="2200" dirty="0"/>
              <a:t> </a:t>
            </a:r>
            <a:r>
              <a:rPr lang="en-GB" sz="2200" dirty="0" err="1"/>
              <a:t>češkom</a:t>
            </a:r>
            <a:r>
              <a:rPr lang="en-GB" sz="2200" dirty="0"/>
              <a:t>, </a:t>
            </a:r>
            <a:r>
              <a:rPr lang="en-GB" sz="2200" i="1" dirty="0" err="1"/>
              <a:t>bukka</a:t>
            </a:r>
            <a:r>
              <a:rPr lang="en-GB" sz="2200" dirty="0"/>
              <a:t>, </a:t>
            </a:r>
            <a:r>
              <a:rPr lang="en-GB" sz="2200" dirty="0" err="1"/>
              <a:t>usta</a:t>
            </a:r>
            <a:r>
              <a:rPr lang="en-GB" sz="2200" dirty="0"/>
              <a:t> </a:t>
            </a:r>
            <a:r>
              <a:rPr lang="en-GB" sz="2200" dirty="0" err="1"/>
              <a:t>na</a:t>
            </a:r>
            <a:r>
              <a:rPr lang="en-GB" sz="2200" dirty="0"/>
              <a:t> </a:t>
            </a:r>
            <a:r>
              <a:rPr lang="en-GB" sz="2200" dirty="0" err="1"/>
              <a:t>dravidskom</a:t>
            </a:r>
            <a:r>
              <a:rPr lang="en-GB" sz="2200" dirty="0"/>
              <a:t>, </a:t>
            </a:r>
            <a:r>
              <a:rPr lang="en-GB" sz="2200" dirty="0" err="1"/>
              <a:t>buk</a:t>
            </a:r>
            <a:r>
              <a:rPr lang="en-GB" sz="2200" dirty="0"/>
              <a:t>, </a:t>
            </a:r>
            <a:r>
              <a:rPr lang="en-GB" sz="2200" i="1" dirty="0" err="1"/>
              <a:t>grlo</a:t>
            </a:r>
            <a:r>
              <a:rPr lang="en-GB" sz="2200" dirty="0"/>
              <a:t> </a:t>
            </a:r>
            <a:r>
              <a:rPr lang="en-GB" sz="2200" dirty="0" err="1"/>
              <a:t>na</a:t>
            </a:r>
            <a:r>
              <a:rPr lang="en-GB" sz="2200" dirty="0"/>
              <a:t> </a:t>
            </a:r>
            <a:r>
              <a:rPr lang="en-GB" sz="2200" dirty="0" err="1" smtClean="0"/>
              <a:t>burušaskom</a:t>
            </a:r>
            <a:r>
              <a:rPr lang="en-GB" sz="2200" dirty="0" smtClean="0"/>
              <a:t>, </a:t>
            </a:r>
            <a:r>
              <a:rPr lang="en-GB" sz="2200" i="1" dirty="0" smtClean="0"/>
              <a:t>bouche</a:t>
            </a:r>
            <a:r>
              <a:rPr lang="en-GB" sz="2200" dirty="0" smtClean="0"/>
              <a:t> </a:t>
            </a:r>
            <a:r>
              <a:rPr lang="en-GB" sz="2200" dirty="0" err="1" smtClean="0"/>
              <a:t>na</a:t>
            </a:r>
            <a:r>
              <a:rPr lang="en-GB" sz="2200" dirty="0" smtClean="0"/>
              <a:t> </a:t>
            </a:r>
            <a:r>
              <a:rPr lang="en-GB" sz="2200" dirty="0" err="1" smtClean="0"/>
              <a:t>francuskom</a:t>
            </a:r>
            <a:r>
              <a:rPr lang="en-GB" sz="2200" dirty="0" smtClean="0"/>
              <a:t/>
            </a:r>
            <a:br>
              <a:rPr lang="en-GB" sz="2200" dirty="0" smtClean="0"/>
            </a:br>
            <a:r>
              <a:rPr lang="fr-FR" sz="2200" dirty="0"/>
              <a:t/>
            </a:r>
            <a:br>
              <a:rPr lang="fr-FR" sz="2200" dirty="0"/>
            </a:br>
            <a:r>
              <a:rPr lang="en-GB" sz="2200" b="1" dirty="0" err="1"/>
              <a:t>Maladie</a:t>
            </a:r>
            <a:r>
              <a:rPr lang="en-GB" sz="2200" b="1" dirty="0"/>
              <a:t> (</a:t>
            </a:r>
            <a:r>
              <a:rPr lang="en-GB" sz="2200" b="1" dirty="0" err="1"/>
              <a:t>Bolest</a:t>
            </a:r>
            <a:r>
              <a:rPr lang="en-GB" sz="2200" b="1" dirty="0"/>
              <a:t>) </a:t>
            </a:r>
            <a:r>
              <a:rPr lang="en-GB" sz="2200" dirty="0"/>
              <a:t>: </a:t>
            </a:r>
            <a:r>
              <a:rPr lang="en-GB" sz="2200" b="1" dirty="0" err="1"/>
              <a:t>balo</a:t>
            </a:r>
            <a:r>
              <a:rPr lang="en-GB" sz="2200" dirty="0"/>
              <a:t>, </a:t>
            </a:r>
            <a:r>
              <a:rPr lang="en-GB" sz="2200" dirty="0" err="1"/>
              <a:t>vezano</a:t>
            </a:r>
            <a:r>
              <a:rPr lang="en-GB" sz="2200" dirty="0"/>
              <a:t> </a:t>
            </a:r>
            <a:r>
              <a:rPr lang="en-GB" sz="2200" dirty="0" err="1"/>
              <a:t>za</a:t>
            </a:r>
            <a:r>
              <a:rPr lang="en-GB" sz="2200" dirty="0"/>
              <a:t> </a:t>
            </a:r>
            <a:r>
              <a:rPr lang="en-GB" sz="2200" i="1" dirty="0" err="1"/>
              <a:t>bol</a:t>
            </a:r>
            <a:r>
              <a:rPr lang="en-GB" sz="2200" dirty="0"/>
              <a:t> </a:t>
            </a:r>
            <a:r>
              <a:rPr lang="en-GB" sz="2200" dirty="0" err="1"/>
              <a:t>na</a:t>
            </a:r>
            <a:r>
              <a:rPr lang="en-GB" sz="2200" dirty="0"/>
              <a:t> </a:t>
            </a:r>
            <a:r>
              <a:rPr lang="en-GB" sz="2200" dirty="0" err="1"/>
              <a:t>slavenskom</a:t>
            </a:r>
            <a:r>
              <a:rPr lang="en-GB" sz="2200" dirty="0"/>
              <a:t> </a:t>
            </a:r>
            <a:r>
              <a:rPr lang="en-GB" sz="2200" dirty="0" err="1"/>
              <a:t>i</a:t>
            </a:r>
            <a:r>
              <a:rPr lang="en-GB" sz="2200" dirty="0"/>
              <a:t> </a:t>
            </a:r>
            <a:r>
              <a:rPr lang="en-GB" sz="2200" dirty="0" err="1"/>
              <a:t>kartvelijskom</a:t>
            </a:r>
            <a:r>
              <a:rPr lang="en-GB" sz="2200" dirty="0"/>
              <a:t> (</a:t>
            </a:r>
            <a:r>
              <a:rPr lang="en-GB" sz="2200" dirty="0" err="1"/>
              <a:t>starogruzijski</a:t>
            </a:r>
            <a:r>
              <a:rPr lang="en-GB" sz="2200" dirty="0"/>
              <a:t> </a:t>
            </a:r>
            <a:r>
              <a:rPr lang="en-GB" sz="2200" dirty="0" err="1"/>
              <a:t>jezik</a:t>
            </a:r>
            <a:r>
              <a:rPr lang="en-GB" sz="2200" dirty="0"/>
              <a:t>), </a:t>
            </a:r>
            <a:r>
              <a:rPr lang="en-GB" sz="2200" i="1" dirty="0" err="1"/>
              <a:t>vali</a:t>
            </a:r>
            <a:r>
              <a:rPr lang="en-GB" sz="2200" i="1" dirty="0"/>
              <a:t>,</a:t>
            </a:r>
            <a:r>
              <a:rPr lang="en-GB" sz="2200" dirty="0"/>
              <a:t> </a:t>
            </a:r>
            <a:r>
              <a:rPr lang="en-GB" sz="2200" dirty="0" err="1"/>
              <a:t>nanijeti</a:t>
            </a:r>
            <a:r>
              <a:rPr lang="en-GB" sz="2200" dirty="0"/>
              <a:t> </a:t>
            </a:r>
            <a:r>
              <a:rPr lang="en-GB" sz="2200" dirty="0" err="1"/>
              <a:t>bol</a:t>
            </a:r>
            <a:r>
              <a:rPr lang="en-GB" sz="2200" dirty="0"/>
              <a:t> </a:t>
            </a:r>
            <a:r>
              <a:rPr lang="en-GB" sz="2200" dirty="0" err="1"/>
              <a:t>na</a:t>
            </a:r>
            <a:r>
              <a:rPr lang="en-GB" sz="2200" dirty="0"/>
              <a:t> </a:t>
            </a:r>
            <a:r>
              <a:rPr lang="en-GB" sz="2200" dirty="0" err="1"/>
              <a:t>dravidskom</a:t>
            </a:r>
            <a:r>
              <a:rPr lang="en-GB" sz="2200" dirty="0"/>
              <a:t>, </a:t>
            </a:r>
            <a:r>
              <a:rPr lang="en-GB" sz="2200" i="1" dirty="0" err="1"/>
              <a:t>bal</a:t>
            </a:r>
            <a:r>
              <a:rPr lang="en-GB" sz="2200" i="1" dirty="0"/>
              <a:t>,</a:t>
            </a:r>
            <a:r>
              <a:rPr lang="en-GB" sz="2200" dirty="0"/>
              <a:t> </a:t>
            </a:r>
            <a:r>
              <a:rPr lang="en-GB" sz="2200" dirty="0" err="1"/>
              <a:t>biti</a:t>
            </a:r>
            <a:r>
              <a:rPr lang="en-GB" sz="2200" dirty="0"/>
              <a:t> </a:t>
            </a:r>
            <a:r>
              <a:rPr lang="en-GB" sz="2200" dirty="0" err="1"/>
              <a:t>bolestan</a:t>
            </a:r>
            <a:r>
              <a:rPr lang="en-GB" sz="2200" dirty="0"/>
              <a:t> </a:t>
            </a:r>
            <a:r>
              <a:rPr lang="en-GB" sz="2200" dirty="0" err="1"/>
              <a:t>na</a:t>
            </a:r>
            <a:r>
              <a:rPr lang="en-GB" sz="2200" dirty="0"/>
              <a:t> </a:t>
            </a:r>
            <a:r>
              <a:rPr lang="en-GB" sz="2200" dirty="0" err="1"/>
              <a:t>burušaskom</a:t>
            </a:r>
            <a:r>
              <a:rPr lang="en-GB" sz="2200" dirty="0"/>
              <a:t>.</a:t>
            </a:r>
            <a:r>
              <a:rPr lang="fr-FR" dirty="0"/>
              <a:t/>
            </a:r>
            <a:br>
              <a:rPr lang="fr-FR" dirty="0"/>
            </a:br>
            <a:endParaRPr lang="fr-FR" dirty="0"/>
          </a:p>
        </p:txBody>
      </p:sp>
    </p:spTree>
    <p:extLst>
      <p:ext uri="{BB962C8B-B14F-4D97-AF65-F5344CB8AC3E}">
        <p14:creationId xmlns:p14="http://schemas.microsoft.com/office/powerpoint/2010/main" val="3833395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View">
  <a:themeElements>
    <a:clrScheme name="Rouge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TM03457515[[fn=Vue]]</Template>
  <TotalTime>344</TotalTime>
  <Words>357</Words>
  <Application>Microsoft Office PowerPoint</Application>
  <PresentationFormat>Grand écran</PresentationFormat>
  <Paragraphs>31</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Century Schoolbook</vt:lpstr>
      <vt:lpstr>Courier New</vt:lpstr>
      <vt:lpstr>Wingdings</vt:lpstr>
      <vt:lpstr>Wingdings 2</vt:lpstr>
      <vt:lpstr>View</vt:lpstr>
      <vt:lpstr>« Naši preci Gali, Slaveni, Dravidi i Buruši »</vt:lpstr>
      <vt:lpstr>Postoje dvije glavne teorije o naseljavanju Evrope i nastanku indo-evropskih jezika:     </vt:lpstr>
      <vt:lpstr>Zaključujem iz svoje studije da su drevni balkanski jezici, kao što je Galski, nastali na osnovu drevnih indo-evropskih jezika, kao što su burušaski i kalaš iz Pamira, i dravidski, koji su se proširili iz Centralne Azije do Kavkaza i Anadolije, i tako doprinijeli nastanku indo-evropskih jezika.   Dokaz tome je prisustvo 250 dravidskih i 160 burušaskih riječi među 500 zajedničkih riječi u galskom i slavenskom jeziku navedenim u mojoj studiji.   Postoji čak stotinjak dravidskih riječi bliskih francuskom jeziku, kao i gramatičkih sličnosti kao što je  upitna rječica da, koja se koristi u dravidskom i burušaskom jeziku kao i u BHSCG jezicima, i član le, koji je zajednički za burušaski i više balkanskih jezika kao i francuski.   </vt:lpstr>
      <vt:lpstr>PIE : proto-indo-evropski  BHSCG : bosanski/srpski/hrvatski/crnogorski  Drav : dravidski  Bur : burušaski  Alt : altajski  </vt:lpstr>
      <vt:lpstr>Česti glagoli :  Donner (Dati) : da, ja dajem dami, vezano za slavenski dat, dati, da na PIE i sanskritu, ta na dravidskom i ntan na burušaskom, takođe sličan donner na francuskom.  Connaître (Poznavati) : gn, ja poznajem gnoiu, poznat, gnatos, gnotos na PIE, janati na sanskritu, kan na dravidskom, takođe sličan connaitre na francuskom, henas na burušaskom  Porter (Nositi) : ber, ja nosim, beru, vezano za slavenski beru, bhero na PIE, poru, beru na dravidskom, baart, donijeti na burušaskom, takođe sličan porter na francuskom  Être (Biti) : bi, beto, ja sam, esmi, budite, biete, bhu na sanskritu, ba na burušaskom, pu, puttu, postojati, roditi se na dravidskom, biyu na altajskom jeziku  Aller (Ići) : ja idem, agu, itao, na sanskritu iti, aydu, ići na dravidskom, hatya, ja idem na kalaš jeziku, hata, hodati na burušaskom. Glagol ići je vrlo interesantan. Njegova nepravilna konjugacija na francuskom dolazi iz tri dravidska glagola koji znače ići, alej, va i ir koji daju aller, ići, je vais, ja idem, j’irai, ići ću.</vt:lpstr>
      <vt:lpstr>Termini vezani za porodicu :  Papa, père (Tata, otac) : tatis, vezano za tata na slavenskom, ater, vezano za ata na slovenskom, tata i attas na PIE, tata i attam na dravidskom, tati i tata na burušaskom, koji su očito dali i maitre - gospodar na francuskom   Mère, Maman (Majka, mama) : matir, mama, mama na burušaskom, amman i atteï na dravidskom, Mamma, Matrikas, boginja-majka na dravidskom, što daje matrone na francuskom  Fils, garçon, enfant (Sin, dječak, dijete) : mapos, magos, - p zamjenjuje k u galskom jeziku -, na dravidskom maka, mago, na PIE maqos, na altajskom muko, ali i momak i mec, muskarac  u francuskom argou; muskatos, mladic, sličan muskarac   Jeune fille (Djevojka) : geneta, vezano za Yoni, Boginja-Majka dravidske Indske kulture, žena, jani, žena na sanskritu, cinnadi, djevojka na dravidskom i genis, kraljica na burušaskom  Homme (Muskarac) : viro, vezano za ferta na bugarskom, vir na jeziku iz Vinče, vyras na litvanskom, wer na kartvelijskom jeziku, wiros na PIE, čovjek, vir, vrijedan čovjek na dravidskom, biru, mužjak na burušaskom, muževan na francuskom </vt:lpstr>
      <vt:lpstr>Riječi vezane za poljoprivredu i pastirstvo :   Brebis (Ovca) : ovica, owis na PIE, huis na burušaskom, ovin na francuskom, ewe na engleskom  Vache (Krava) : keva, vezano za goveda na slovenskom, gava na sanskritu, kev, tele na dravidskom, korova na ruskom, karuvu na dravidskom, krava, vezano za karnon, kor na dravidskom, kar na burušaskom, corne, rog na francuskom, har, govedo na burušaskom  Taureau (Bik) : tarvos, tura na bugarskom, taru na jeziku iz Vinče, bik, toru, govedo na dravidskom, tor, corne na burušaskom, sličan taureau na francuskom   Cheval (Konj) : caballos, seval, pastuh na dravidskom, kablnos na PIE, kabut, bijeli konj na burušaskom, sličan cheval na francuskom  Charrue, araire (Plug) : aratro, vezano za orati, ar ili karu na dravidskom, har na burušaskom, sličan charrue na francuskom   Couper (Sjeći) : seco, vezano za slavenski sekat i na PIE sek, sek na jeziku iz Vinče, sekuris, sjekira na PIE, sagaris, sjekira na skitskom jeziku,  sagari, srp na dravidskom i skarc, sjeći na burušaskom  Avoine (Zob) : ieva, vezano za oves, zob na bugarskom, java na sanskritu, juwari na kalašu, viya na dravidskom i baj na burušaskom  Grain (Zrno) : carnu, vezano za zrno, karn, samljeti na dravidskom, gur, žito, gur malao, proso na burušaskom, sličan millet, proso na francuskom  Boulanger (Pekar) : poperos, vezano za pekar, peqo na PIE i altajskom, becc, kuhati na dravidskom, - p zamjenjuje k u galskom jeziku -, pać na sanskritu, paqu, okrugli hljeb na burušaskom, peć, chaud na kalašu, peći na slovenskom  Toile (Platno) : lotna, lino, vuneni plašt na galskom, izvedeno iz wlana, vuna na galskom, vezano za vlno, vuna na slavenskom, ulana na sanskritu i philam, vunena odjeća na burušaskom  </vt:lpstr>
      <vt:lpstr>Riječi vezane za prirodu :   Pomme (Jabuka) : aballo, vezano za jabalka na bugarskom, abolo na jeziku Vinče, abelos na PIE i balt na burušaskom  Hêtre (Bukva) : bagos, vezano za buk, bukva na slavenskom, bego na PIE i behek na burušaskom   Verger (Voćnjak) : baciua, vezano za bagh, vrt na sanskritu i basi, voćnjak na burušaskom   Colline, mont (Brezuljak, brdo) : briga, bergo, barro, vezano za brdo na slovenskom, bugarskom, breg, brig na srpskom, berg na tračkom, breg na gruzijskom, berkat na burušaskom, bhroigos, vrh na PIE, porraï, utvrđenu brdo na dravidskom  Dune, colline, tumulus (Pješčani nasip, brežuljak, tumulus) : duno, dumyon, vezano za dun na tračkom, djuna na bugarskom, don na burušaskom, i dimmi na dravidskom, koji daje dimb, tumulus na PIE i rumunskom ; i kurgan dolazi od dravidskog </vt:lpstr>
      <vt:lpstr>Riječi vezane za dio tijela ili zdravlje :   Tête (Glava) : gabala, vezano za golova, glava na ruskom, ghebhla na PIE, bhala, čelo na dravidskom, gapal, glava na burušaskom.   Œil (Oko) : ops, oklo, vezano za oko na slavenskom, oqos na jeziku Vinče, aks, vue, kon, oko na drav, elči, oko na burušaskom  Bouche, lèvre (Usta, usna) : bussu, vezano za pusa, usta na češkom, bukka, usta na dravidskom, buk, grlo na burušaskom, bouche na francuskom  Maladie (Bolest) : balo, vezano za bol na slavenskom i kartvelijskom (starogruzijski jezik), vali, nanijeti bol na dravidskom, bal, biti bolestan na burušaskom. </vt:lpstr>
      <vt:lpstr>Nazivi boja :  Rouge (Crvena) : rudos, vezano za rudy, crveno na češkom, rudhros na PIE, arattam na drav. i bardum na burušaskom  Blanc (Bijela) : balaros, vezano za belo na slavenskom, bhlaros na PIE, vel, val na dravidskom, bel, borom na burušaskom, blanc na francuskom  Jaune (Žuta) : gelo, gilvos, vezano za želt na bugarskom, ghltnos na PIE, giltir, sjajiti na burušaskom  Vert (Zelena) : glaston, vezano za zelen na slavenskom, ghlastos na PIE, giltir, u smislu žuto-zelena na burušaskom </vt:lpstr>
      <vt:lpstr>Termini vezani za vrijeme :   Jour (Dan) : diio, din, vezan za den na slavenskom, dinos na PIE, din na dravidskom, den na burušaskom  Hiver (Zima) : giamos, vezan za gil, hladno na altajskom, i giye, snijeg, ghamo, led na burušaskom  Automne (Jesen) : autumnos, vezano za tama na glozelskom (Galski dijalekt), dumno, temno na slavenskom, dumas na tračkom i burušaskom, tem na skitskom, temos, dhumnos na PIE, tamra na dravidskom, svi znače mračno, zamračeno </vt:lpstr>
      <vt:lpstr>Ostale uobičajene riječi :   Feu (Vatra) : aedu, vezano za ad, pakao na bugarskom, nastalo iz PIE ater preko tračkog, na češkom, rumunskom, foyer na francuskom, vezano za vata, kuća, ložište odi, toplina na dravidskom, i aidho, goriti na PIE  Roue (Kolo) : koros, kolo, vezano za kolo, točak na slavenskom, kel na PIE, kal, točak na dravidskom, larokores, okrugao na burušaskom  Char (Kola) : carri, vezano za kara na češkom, karoca, kers na PIE, karun, ići naprijed, larokores, okruglo na burušaskom, kal, kolica na dravidskom, slično char na francuskom  À droite (Desno) : dexsiuo, dessu, dexsi na PIE, daksina na dravidskom i domo na burušaskom  Chaud (Toplo) : gormo, gher na PIE, goriači na ruskom, greh na dravidskom i garum na burušaskom  Premier, suprême (Prvi, najviši) : veramus, vezano za arima na skitskom, alem na starobugarskom, ver na galskom, iznad, vezano za ruski verkh, na PIE vers, na drav. varaï, haut, peru, grand, na burušaskom purme, na altajskom vara </vt:lpstr>
      <vt:lpstr>Zanimljivo je konstatovati da se djelići burušaskog jezika nalaze u tračkom, bugarskom, makedonskom, albanskom i arumanskom kao što su bac na burušaskom, slično bacija u balkanskim jezicima, zamiina, zemlja na burušaskom, slično zemlja na slavenskom.   Prisustvo  riječi sličnim francuskom u burušaskom jeziku vezane su : - za pastirstvo i poljoprivredu : ter, planinska ispaša, slično terre, zemlje, belis, ovca, janje, slično ovin, ovan, buc, slično bouc, jarac, har, slično char, kolica, phamol, voće, slično pomme, jubuka - za porodicu : mama, slično maman, mama, bapo, slično papa, tata, pilili, dijete, slično fils, fille, sin, kćerka   - za ljudsko tijelo : guru, slično cœur, srce, buk, grlo, slično bouche, ustima - phu, slično feu, vatra  - ser, slično servir, služiti  - je, slično je i ja na slavenskom  - le, slično le i članovima u balkanskim jezicima  - a da su brojne francuske i slavenske rijeci nastale iz dravidskog jezika  Ovi jezicki zaključci potkrijepljuju se genetskim i arheološkim studijama, koje je vodila francuska istrazivačica Evelyne Heyer, a koje potvrđuju da su se tri migracije smijenile iz Centralne Azije prema Evropi.  </vt:lpstr>
      <vt:lpstr>Veoma interesantna teza Anne Szecsenyi-Nagy o Karpatsko-Dunavskom genomu iz Neolitika, Molecular genetic investigation of the Neolithic population history in the western Carpathian Basin, koju je objavio Univerzitet u Majensu, jasno potvrđuje da je genom ovog stanovništva tijesno povezan sa Anadolijom, Kavkazom, Iranom, i još dalje na Istok, Afganistanom, Uzbekistanom, Tadžikistanom i Pakistanom, kao što se vidi na karti ispod. Ona naglašava i genetske sličnosti drevnih naroda sa Balkana i iz Francuske.</vt:lpstr>
      <vt:lpstr>Gali su bili veoma vezani za Venete sa obala Jadranskog mora, koji su se nastanili u Bretanji. Oni su više puta pohodili Balkan,  Ovi prastari i tijesni kontakti između Gala i balkanskih naroda objašnjavaju činjenicu da brojna galska plemena i termini vezani za religiu nose imena slavenske etimologije, čak više njih i dravidske. </vt:lpstr>
      <vt:lpstr>Hvala Vam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Nos ancêtres les Gaulois, les Slaves, les Dravidiens et les Bourouchos »</dc:title>
  <dc:creator>Marion</dc:creator>
  <cp:lastModifiedBy>Zeljka</cp:lastModifiedBy>
  <cp:revision>21</cp:revision>
  <dcterms:created xsi:type="dcterms:W3CDTF">2021-03-20T16:50:16Z</dcterms:created>
  <dcterms:modified xsi:type="dcterms:W3CDTF">2021-03-26T13:19:42Z</dcterms:modified>
</cp:coreProperties>
</file>